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62"/>
  </p:notesMasterIdLst>
  <p:sldIdLst>
    <p:sldId id="256" r:id="rId2"/>
    <p:sldId id="292" r:id="rId3"/>
    <p:sldId id="257" r:id="rId4"/>
    <p:sldId id="258" r:id="rId5"/>
    <p:sldId id="293" r:id="rId6"/>
    <p:sldId id="294" r:id="rId7"/>
    <p:sldId id="282" r:id="rId8"/>
    <p:sldId id="283" r:id="rId9"/>
    <p:sldId id="284" r:id="rId10"/>
    <p:sldId id="286" r:id="rId11"/>
    <p:sldId id="287" r:id="rId12"/>
    <p:sldId id="288" r:id="rId13"/>
    <p:sldId id="295" r:id="rId14"/>
    <p:sldId id="302" r:id="rId15"/>
    <p:sldId id="301" r:id="rId16"/>
    <p:sldId id="304" r:id="rId17"/>
    <p:sldId id="291" r:id="rId18"/>
    <p:sldId id="296" r:id="rId19"/>
    <p:sldId id="263" r:id="rId20"/>
    <p:sldId id="261" r:id="rId21"/>
    <p:sldId id="262" r:id="rId22"/>
    <p:sldId id="264" r:id="rId23"/>
    <p:sldId id="265" r:id="rId24"/>
    <p:sldId id="266" r:id="rId25"/>
    <p:sldId id="267" r:id="rId26"/>
    <p:sldId id="268" r:id="rId27"/>
    <p:sldId id="298" r:id="rId28"/>
    <p:sldId id="271" r:id="rId29"/>
    <p:sldId id="269" r:id="rId30"/>
    <p:sldId id="270" r:id="rId31"/>
    <p:sldId id="272" r:id="rId32"/>
    <p:sldId id="306" r:id="rId33"/>
    <p:sldId id="297" r:id="rId34"/>
    <p:sldId id="274" r:id="rId35"/>
    <p:sldId id="275" r:id="rId36"/>
    <p:sldId id="309" r:id="rId37"/>
    <p:sldId id="310" r:id="rId38"/>
    <p:sldId id="307" r:id="rId39"/>
    <p:sldId id="311" r:id="rId40"/>
    <p:sldId id="312" r:id="rId41"/>
    <p:sldId id="313" r:id="rId42"/>
    <p:sldId id="277" r:id="rId43"/>
    <p:sldId id="315" r:id="rId44"/>
    <p:sldId id="316" r:id="rId45"/>
    <p:sldId id="300" r:id="rId46"/>
    <p:sldId id="289" r:id="rId47"/>
    <p:sldId id="279" r:id="rId48"/>
    <p:sldId id="317" r:id="rId49"/>
    <p:sldId id="280" r:id="rId50"/>
    <p:sldId id="314" r:id="rId51"/>
    <p:sldId id="318" r:id="rId52"/>
    <p:sldId id="285" r:id="rId53"/>
    <p:sldId id="290" r:id="rId54"/>
    <p:sldId id="273" r:id="rId55"/>
    <p:sldId id="308" r:id="rId56"/>
    <p:sldId id="305" r:id="rId57"/>
    <p:sldId id="281" r:id="rId58"/>
    <p:sldId id="299" r:id="rId59"/>
    <p:sldId id="260" r:id="rId60"/>
    <p:sldId id="25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ABD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33FC7-6D87-4DB3-9CB4-AFAF96B06EFE}" v="136" dt="2025-09-23T11:17:36.546"/>
    <p1510:client id="{5C376C66-889D-4E9D-9712-6335065453EF}" v="14" dt="2025-09-23T14:02:35.9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775" autoAdjust="0"/>
  </p:normalViewPr>
  <p:slideViewPr>
    <p:cSldViewPr snapToGrid="0">
      <p:cViewPr varScale="1">
        <p:scale>
          <a:sx n="63" d="100"/>
          <a:sy n="63" d="100"/>
        </p:scale>
        <p:origin x="1326"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n Rajshekar Karan Rajshekar" userId="aad371b2-5475-4f58-9aca-67d2ed8ecbd4" providerId="ADAL" clId="{A540DBF4-FD1A-55F2-AE8E-E80CC29818DF}"/>
    <pc:docChg chg="modSld">
      <pc:chgData name="Karan Rajshekar Karan Rajshekar" userId="aad371b2-5475-4f58-9aca-67d2ed8ecbd4" providerId="ADAL" clId="{A540DBF4-FD1A-55F2-AE8E-E80CC29818DF}" dt="2025-09-21T12:58:08.977" v="39"/>
      <pc:docMkLst>
        <pc:docMk/>
      </pc:docMkLst>
      <pc:sldChg chg="modAnim">
        <pc:chgData name="Karan Rajshekar Karan Rajshekar" userId="aad371b2-5475-4f58-9aca-67d2ed8ecbd4" providerId="ADAL" clId="{A540DBF4-FD1A-55F2-AE8E-E80CC29818DF}" dt="2025-09-21T12:50:11.205" v="23"/>
        <pc:sldMkLst>
          <pc:docMk/>
          <pc:sldMk cId="1175582194" sldId="258"/>
        </pc:sldMkLst>
      </pc:sldChg>
      <pc:sldChg chg="modAnim modNotesTx">
        <pc:chgData name="Karan Rajshekar Karan Rajshekar" userId="aad371b2-5475-4f58-9aca-67d2ed8ecbd4" providerId="ADAL" clId="{A540DBF4-FD1A-55F2-AE8E-E80CC29818DF}" dt="2025-09-21T12:54:48.526" v="32"/>
        <pc:sldMkLst>
          <pc:docMk/>
          <pc:sldMk cId="2071838454" sldId="306"/>
        </pc:sldMkLst>
      </pc:sldChg>
      <pc:sldChg chg="modAnim">
        <pc:chgData name="Karan Rajshekar Karan Rajshekar" userId="aad371b2-5475-4f58-9aca-67d2ed8ecbd4" providerId="ADAL" clId="{A540DBF4-FD1A-55F2-AE8E-E80CC29818DF}" dt="2025-09-21T12:57:37.692" v="36"/>
        <pc:sldMkLst>
          <pc:docMk/>
          <pc:sldMk cId="2762222162" sldId="315"/>
        </pc:sldMkLst>
      </pc:sldChg>
      <pc:sldChg chg="modAnim">
        <pc:chgData name="Karan Rajshekar Karan Rajshekar" userId="aad371b2-5475-4f58-9aca-67d2ed8ecbd4" providerId="ADAL" clId="{A540DBF4-FD1A-55F2-AE8E-E80CC29818DF}" dt="2025-09-21T12:58:08.977" v="39"/>
        <pc:sldMkLst>
          <pc:docMk/>
          <pc:sldMk cId="2850465883" sldId="316"/>
        </pc:sldMkLst>
      </pc:sldChg>
    </pc:docChg>
  </pc:docChgLst>
  <pc:docChgLst>
    <pc:chgData name="Karan Rajshekar Karan Rajshekar" userId="aad371b2-5475-4f58-9aca-67d2ed8ecbd4" providerId="ADAL" clId="{11C33FC7-6D87-4DB3-9CB4-AFAF96B06EFE}"/>
    <pc:docChg chg="undo custSel addSld delSld modSld sldOrd">
      <pc:chgData name="Karan Rajshekar Karan Rajshekar" userId="aad371b2-5475-4f58-9aca-67d2ed8ecbd4" providerId="ADAL" clId="{11C33FC7-6D87-4DB3-9CB4-AFAF96B06EFE}" dt="2025-09-23T11:17:36.546" v="4514"/>
      <pc:docMkLst>
        <pc:docMk/>
      </pc:docMkLst>
      <pc:sldChg chg="modSp mod">
        <pc:chgData name="Karan Rajshekar Karan Rajshekar" userId="aad371b2-5475-4f58-9aca-67d2ed8ecbd4" providerId="ADAL" clId="{11C33FC7-6D87-4DB3-9CB4-AFAF96B06EFE}" dt="2025-09-10T13:35:20.660" v="107" actId="1076"/>
        <pc:sldMkLst>
          <pc:docMk/>
          <pc:sldMk cId="3094473977" sldId="256"/>
        </pc:sldMkLst>
        <pc:spChg chg="mod">
          <ac:chgData name="Karan Rajshekar Karan Rajshekar" userId="aad371b2-5475-4f58-9aca-67d2ed8ecbd4" providerId="ADAL" clId="{11C33FC7-6D87-4DB3-9CB4-AFAF96B06EFE}" dt="2025-09-10T13:34:51.967" v="104" actId="403"/>
          <ac:spMkLst>
            <pc:docMk/>
            <pc:sldMk cId="3094473977" sldId="256"/>
            <ac:spMk id="2" creationId="{52BF9885-EA0E-34BD-C628-8C65D580D0A6}"/>
          </ac:spMkLst>
        </pc:spChg>
        <pc:spChg chg="mod">
          <ac:chgData name="Karan Rajshekar Karan Rajshekar" userId="aad371b2-5475-4f58-9aca-67d2ed8ecbd4" providerId="ADAL" clId="{11C33FC7-6D87-4DB3-9CB4-AFAF96B06EFE}" dt="2025-09-10T13:35:20.660" v="107" actId="1076"/>
          <ac:spMkLst>
            <pc:docMk/>
            <pc:sldMk cId="3094473977" sldId="256"/>
            <ac:spMk id="5" creationId="{FAA0C0BF-6244-E1EA-BE3F-0E3060FF7AB4}"/>
          </ac:spMkLst>
        </pc:spChg>
        <pc:picChg chg="mod">
          <ac:chgData name="Karan Rajshekar Karan Rajshekar" userId="aad371b2-5475-4f58-9aca-67d2ed8ecbd4" providerId="ADAL" clId="{11C33FC7-6D87-4DB3-9CB4-AFAF96B06EFE}" dt="2025-09-10T13:34:39.640" v="101" actId="14100"/>
          <ac:picMkLst>
            <pc:docMk/>
            <pc:sldMk cId="3094473977" sldId="256"/>
            <ac:picMk id="1026" creationId="{B6CC8C44-5017-6A83-AC62-989A575D6212}"/>
          </ac:picMkLst>
        </pc:picChg>
      </pc:sldChg>
      <pc:sldChg chg="addSp delSp modSp mod">
        <pc:chgData name="Karan Rajshekar Karan Rajshekar" userId="aad371b2-5475-4f58-9aca-67d2ed8ecbd4" providerId="ADAL" clId="{11C33FC7-6D87-4DB3-9CB4-AFAF96B06EFE}" dt="2025-09-22T09:37:57.509" v="4218" actId="20577"/>
        <pc:sldMkLst>
          <pc:docMk/>
          <pc:sldMk cId="2416081524" sldId="257"/>
        </pc:sldMkLst>
        <pc:spChg chg="mod">
          <ac:chgData name="Karan Rajshekar Karan Rajshekar" userId="aad371b2-5475-4f58-9aca-67d2ed8ecbd4" providerId="ADAL" clId="{11C33FC7-6D87-4DB3-9CB4-AFAF96B06EFE}" dt="2025-09-10T17:10:52.753" v="543" actId="403"/>
          <ac:spMkLst>
            <pc:docMk/>
            <pc:sldMk cId="2416081524" sldId="257"/>
            <ac:spMk id="2" creationId="{0756B6B3-4384-45B9-32A9-DC3B1D0A151C}"/>
          </ac:spMkLst>
        </pc:spChg>
        <pc:spChg chg="mod">
          <ac:chgData name="Karan Rajshekar Karan Rajshekar" userId="aad371b2-5475-4f58-9aca-67d2ed8ecbd4" providerId="ADAL" clId="{11C33FC7-6D87-4DB3-9CB4-AFAF96B06EFE}" dt="2025-09-19T19:10:00.080" v="3636" actId="27636"/>
          <ac:spMkLst>
            <pc:docMk/>
            <pc:sldMk cId="2416081524" sldId="257"/>
            <ac:spMk id="3" creationId="{E7E41FE6-27B3-ADD6-DD22-939113FC1029}"/>
          </ac:spMkLst>
        </pc:spChg>
        <pc:graphicFrameChg chg="mod modGraphic">
          <ac:chgData name="Karan Rajshekar Karan Rajshekar" userId="aad371b2-5475-4f58-9aca-67d2ed8ecbd4" providerId="ADAL" clId="{11C33FC7-6D87-4DB3-9CB4-AFAF96B06EFE}" dt="2025-09-22T09:37:57.509" v="4218" actId="20577"/>
          <ac:graphicFrameMkLst>
            <pc:docMk/>
            <pc:sldMk cId="2416081524" sldId="257"/>
            <ac:graphicFrameMk id="18" creationId="{2F83C40F-E1BB-1E33-C61B-854090A9F8D1}"/>
          </ac:graphicFrameMkLst>
        </pc:graphicFrameChg>
        <pc:picChg chg="add mod ord">
          <ac:chgData name="Karan Rajshekar Karan Rajshekar" userId="aad371b2-5475-4f58-9aca-67d2ed8ecbd4" providerId="ADAL" clId="{11C33FC7-6D87-4DB3-9CB4-AFAF96B06EFE}" dt="2025-09-10T13:33:27.124" v="88" actId="1076"/>
          <ac:picMkLst>
            <pc:docMk/>
            <pc:sldMk cId="2416081524" sldId="257"/>
            <ac:picMk id="13" creationId="{2BB49FA2-BB4E-324C-36BD-C660E35434D9}"/>
          </ac:picMkLst>
        </pc:picChg>
        <pc:picChg chg="add mod ord">
          <ac:chgData name="Karan Rajshekar Karan Rajshekar" userId="aad371b2-5475-4f58-9aca-67d2ed8ecbd4" providerId="ADAL" clId="{11C33FC7-6D87-4DB3-9CB4-AFAF96B06EFE}" dt="2025-09-10T13:33:38.498" v="92" actId="1076"/>
          <ac:picMkLst>
            <pc:docMk/>
            <pc:sldMk cId="2416081524" sldId="257"/>
            <ac:picMk id="14" creationId="{9C70AEC6-A22C-EB67-B8DC-4C2B3465F316}"/>
          </ac:picMkLst>
        </pc:picChg>
        <pc:picChg chg="add mod">
          <ac:chgData name="Karan Rajshekar Karan Rajshekar" userId="aad371b2-5475-4f58-9aca-67d2ed8ecbd4" providerId="ADAL" clId="{11C33FC7-6D87-4DB3-9CB4-AFAF96B06EFE}" dt="2025-09-10T13:33:43.232" v="93" actId="1076"/>
          <ac:picMkLst>
            <pc:docMk/>
            <pc:sldMk cId="2416081524" sldId="257"/>
            <ac:picMk id="19" creationId="{78B576B0-3C58-B388-2CD3-850193EF70C4}"/>
          </ac:picMkLst>
        </pc:picChg>
        <pc:picChg chg="add mod">
          <ac:chgData name="Karan Rajshekar Karan Rajshekar" userId="aad371b2-5475-4f58-9aca-67d2ed8ecbd4" providerId="ADAL" clId="{11C33FC7-6D87-4DB3-9CB4-AFAF96B06EFE}" dt="2025-09-10T13:33:28.898" v="89" actId="1076"/>
          <ac:picMkLst>
            <pc:docMk/>
            <pc:sldMk cId="2416081524" sldId="257"/>
            <ac:picMk id="20" creationId="{0E6C17FE-D638-22A5-F8F8-294FCA35AD4E}"/>
          </ac:picMkLst>
        </pc:picChg>
        <pc:picChg chg="add mod">
          <ac:chgData name="Karan Rajshekar Karan Rajshekar" userId="aad371b2-5475-4f58-9aca-67d2ed8ecbd4" providerId="ADAL" clId="{11C33FC7-6D87-4DB3-9CB4-AFAF96B06EFE}" dt="2025-09-10T13:33:34.090" v="90" actId="1076"/>
          <ac:picMkLst>
            <pc:docMk/>
            <pc:sldMk cId="2416081524" sldId="257"/>
            <ac:picMk id="22" creationId="{77AB82E7-A336-C751-DBB1-21CC4568696F}"/>
          </ac:picMkLst>
        </pc:picChg>
      </pc:sldChg>
      <pc:sldChg chg="addSp modSp mod">
        <pc:chgData name="Karan Rajshekar Karan Rajshekar" userId="aad371b2-5475-4f58-9aca-67d2ed8ecbd4" providerId="ADAL" clId="{11C33FC7-6D87-4DB3-9CB4-AFAF96B06EFE}" dt="2025-09-19T19:10:07.498" v="3638" actId="27636"/>
        <pc:sldMkLst>
          <pc:docMk/>
          <pc:sldMk cId="1175582194" sldId="258"/>
        </pc:sldMkLst>
        <pc:spChg chg="mod">
          <ac:chgData name="Karan Rajshekar Karan Rajshekar" userId="aad371b2-5475-4f58-9aca-67d2ed8ecbd4" providerId="ADAL" clId="{11C33FC7-6D87-4DB3-9CB4-AFAF96B06EFE}" dt="2025-09-19T19:10:07.498" v="3638" actId="27636"/>
          <ac:spMkLst>
            <pc:docMk/>
            <pc:sldMk cId="1175582194" sldId="258"/>
            <ac:spMk id="2" creationId="{0B1F2514-D65D-55AF-7038-A3D5A63D9C33}"/>
          </ac:spMkLst>
        </pc:spChg>
        <pc:graphicFrameChg chg="mod modGraphic">
          <ac:chgData name="Karan Rajshekar Karan Rajshekar" userId="aad371b2-5475-4f58-9aca-67d2ed8ecbd4" providerId="ADAL" clId="{11C33FC7-6D87-4DB3-9CB4-AFAF96B06EFE}" dt="2025-09-19T12:14:07.927" v="1693" actId="403"/>
          <ac:graphicFrameMkLst>
            <pc:docMk/>
            <pc:sldMk cId="1175582194" sldId="258"/>
            <ac:graphicFrameMk id="7" creationId="{4E3151C1-A06B-DFA8-34EE-11D82BD21F9A}"/>
          </ac:graphicFrameMkLst>
        </pc:graphicFrameChg>
      </pc:sldChg>
      <pc:sldChg chg="addSp modSp mod ord modShow">
        <pc:chgData name="Karan Rajshekar Karan Rajshekar" userId="aad371b2-5475-4f58-9aca-67d2ed8ecbd4" providerId="ADAL" clId="{11C33FC7-6D87-4DB3-9CB4-AFAF96B06EFE}" dt="2025-09-19T19:09:06.275" v="3628"/>
        <pc:sldMkLst>
          <pc:docMk/>
          <pc:sldMk cId="702882470" sldId="259"/>
        </pc:sldMkLst>
        <pc:spChg chg="add mod">
          <ac:chgData name="Karan Rajshekar Karan Rajshekar" userId="aad371b2-5475-4f58-9aca-67d2ed8ecbd4" providerId="ADAL" clId="{11C33FC7-6D87-4DB3-9CB4-AFAF96B06EFE}" dt="2025-09-19T10:46:13.551" v="1574" actId="1076"/>
          <ac:spMkLst>
            <pc:docMk/>
            <pc:sldMk cId="702882470" sldId="259"/>
            <ac:spMk id="2" creationId="{8B9272E5-FF88-4F74-16AF-ED576F02AA42}"/>
          </ac:spMkLst>
        </pc:spChg>
        <pc:spChg chg="mod">
          <ac:chgData name="Karan Rajshekar Karan Rajshekar" userId="aad371b2-5475-4f58-9aca-67d2ed8ecbd4" providerId="ADAL" clId="{11C33FC7-6D87-4DB3-9CB4-AFAF96B06EFE}" dt="2025-09-19T19:07:20.632" v="3557"/>
          <ac:spMkLst>
            <pc:docMk/>
            <pc:sldMk cId="702882470" sldId="259"/>
            <ac:spMk id="3" creationId="{FFFF29CA-A565-8846-0634-D34DB4EDD923}"/>
          </ac:spMkLst>
        </pc:spChg>
        <pc:spChg chg="mod">
          <ac:chgData name="Karan Rajshekar Karan Rajshekar" userId="aad371b2-5475-4f58-9aca-67d2ed8ecbd4" providerId="ADAL" clId="{11C33FC7-6D87-4DB3-9CB4-AFAF96B06EFE}" dt="2025-09-19T19:07:41.682" v="3573" actId="27636"/>
          <ac:spMkLst>
            <pc:docMk/>
            <pc:sldMk cId="702882470" sldId="259"/>
            <ac:spMk id="4" creationId="{A926C0E2-5A94-0C01-5875-0914A2F32DFF}"/>
          </ac:spMkLst>
        </pc:spChg>
      </pc:sldChg>
      <pc:sldChg chg="addSp modSp mod ord modShow">
        <pc:chgData name="Karan Rajshekar Karan Rajshekar" userId="aad371b2-5475-4f58-9aca-67d2ed8ecbd4" providerId="ADAL" clId="{11C33FC7-6D87-4DB3-9CB4-AFAF96B06EFE}" dt="2025-09-19T19:07:41.748" v="3612" actId="27636"/>
        <pc:sldMkLst>
          <pc:docMk/>
          <pc:sldMk cId="2524110487" sldId="260"/>
        </pc:sldMkLst>
        <pc:spChg chg="add mod">
          <ac:chgData name="Karan Rajshekar Karan Rajshekar" userId="aad371b2-5475-4f58-9aca-67d2ed8ecbd4" providerId="ADAL" clId="{11C33FC7-6D87-4DB3-9CB4-AFAF96B06EFE}" dt="2025-09-19T12:05:58.150" v="1613" actId="20577"/>
          <ac:spMkLst>
            <pc:docMk/>
            <pc:sldMk cId="2524110487" sldId="260"/>
            <ac:spMk id="2" creationId="{E52A612D-A338-C6AE-C95B-6EF78B6CE29E}"/>
          </ac:spMkLst>
        </pc:spChg>
        <pc:spChg chg="mod">
          <ac:chgData name="Karan Rajshekar Karan Rajshekar" userId="aad371b2-5475-4f58-9aca-67d2ed8ecbd4" providerId="ADAL" clId="{11C33FC7-6D87-4DB3-9CB4-AFAF96B06EFE}" dt="2025-09-19T10:45:41.146" v="1566" actId="1076"/>
          <ac:spMkLst>
            <pc:docMk/>
            <pc:sldMk cId="2524110487" sldId="260"/>
            <ac:spMk id="3" creationId="{2BC972BC-A890-16B7-E3CF-2F40E6158C78}"/>
          </ac:spMkLst>
        </pc:spChg>
        <pc:spChg chg="mod">
          <ac:chgData name="Karan Rajshekar Karan Rajshekar" userId="aad371b2-5475-4f58-9aca-67d2ed8ecbd4" providerId="ADAL" clId="{11C33FC7-6D87-4DB3-9CB4-AFAF96B06EFE}" dt="2025-09-19T19:07:41.748" v="3612" actId="27636"/>
          <ac:spMkLst>
            <pc:docMk/>
            <pc:sldMk cId="2524110487" sldId="260"/>
            <ac:spMk id="4" creationId="{86B3E196-4406-D11C-DE3E-2605D517FDCC}"/>
          </ac:spMkLst>
        </pc:spChg>
      </pc:sldChg>
      <pc:sldChg chg="addSp modSp mod modNotesTx">
        <pc:chgData name="Karan Rajshekar Karan Rajshekar" userId="aad371b2-5475-4f58-9aca-67d2ed8ecbd4" providerId="ADAL" clId="{11C33FC7-6D87-4DB3-9CB4-AFAF96B06EFE}" dt="2025-09-23T09:37:14.852" v="4440" actId="20577"/>
        <pc:sldMkLst>
          <pc:docMk/>
          <pc:sldMk cId="3271291173" sldId="261"/>
        </pc:sldMkLst>
        <pc:spChg chg="add mod">
          <ac:chgData name="Karan Rajshekar Karan Rajshekar" userId="aad371b2-5475-4f58-9aca-67d2ed8ecbd4" providerId="ADAL" clId="{11C33FC7-6D87-4DB3-9CB4-AFAF96B06EFE}" dt="2025-09-19T13:35:43.058" v="2089" actId="20577"/>
          <ac:spMkLst>
            <pc:docMk/>
            <pc:sldMk cId="3271291173" sldId="261"/>
            <ac:spMk id="3" creationId="{22B5E17D-36D4-D59B-6131-27AE2427D27C}"/>
          </ac:spMkLst>
        </pc:spChg>
        <pc:spChg chg="add mod">
          <ac:chgData name="Karan Rajshekar Karan Rajshekar" userId="aad371b2-5475-4f58-9aca-67d2ed8ecbd4" providerId="ADAL" clId="{11C33FC7-6D87-4DB3-9CB4-AFAF96B06EFE}" dt="2025-09-19T13:36:08.111" v="2091" actId="207"/>
          <ac:spMkLst>
            <pc:docMk/>
            <pc:sldMk cId="3271291173" sldId="261"/>
            <ac:spMk id="4" creationId="{3432EF3A-423F-9C2B-94EC-F3B27A366546}"/>
          </ac:spMkLst>
        </pc:spChg>
        <pc:spChg chg="mod">
          <ac:chgData name="Karan Rajshekar Karan Rajshekar" userId="aad371b2-5475-4f58-9aca-67d2ed8ecbd4" providerId="ADAL" clId="{11C33FC7-6D87-4DB3-9CB4-AFAF96B06EFE}" dt="2025-09-19T20:22:15.508" v="4090" actId="27636"/>
          <ac:spMkLst>
            <pc:docMk/>
            <pc:sldMk cId="3271291173" sldId="261"/>
            <ac:spMk id="5" creationId="{2804B84B-2F97-DE90-3B0D-220E128AB232}"/>
          </ac:spMkLst>
        </pc:spChg>
        <pc:spChg chg="add mod">
          <ac:chgData name="Karan Rajshekar Karan Rajshekar" userId="aad371b2-5475-4f58-9aca-67d2ed8ecbd4" providerId="ADAL" clId="{11C33FC7-6D87-4DB3-9CB4-AFAF96B06EFE}" dt="2025-09-23T09:31:54.284" v="4435" actId="1076"/>
          <ac:spMkLst>
            <pc:docMk/>
            <pc:sldMk cId="3271291173" sldId="261"/>
            <ac:spMk id="7" creationId="{7CBC0992-BF27-18FE-3863-CB20E08BC575}"/>
          </ac:spMkLst>
        </pc:spChg>
        <pc:picChg chg="mod">
          <ac:chgData name="Karan Rajshekar Karan Rajshekar" userId="aad371b2-5475-4f58-9aca-67d2ed8ecbd4" providerId="ADAL" clId="{11C33FC7-6D87-4DB3-9CB4-AFAF96B06EFE}" dt="2025-09-19T13:23:20.382" v="1930" actId="1076"/>
          <ac:picMkLst>
            <pc:docMk/>
            <pc:sldMk cId="3271291173" sldId="261"/>
            <ac:picMk id="3076" creationId="{6EEDD333-B8C4-7805-A75D-1315BFF307E5}"/>
          </ac:picMkLst>
        </pc:picChg>
      </pc:sldChg>
      <pc:sldChg chg="addSp delSp modSp mod modAnim modNotesTx">
        <pc:chgData name="Karan Rajshekar Karan Rajshekar" userId="aad371b2-5475-4f58-9aca-67d2ed8ecbd4" providerId="ADAL" clId="{11C33FC7-6D87-4DB3-9CB4-AFAF96B06EFE}" dt="2025-09-19T20:22:23.892" v="4092" actId="27636"/>
        <pc:sldMkLst>
          <pc:docMk/>
          <pc:sldMk cId="1017646723" sldId="262"/>
        </pc:sldMkLst>
        <pc:spChg chg="mod">
          <ac:chgData name="Karan Rajshekar Karan Rajshekar" userId="aad371b2-5475-4f58-9aca-67d2ed8ecbd4" providerId="ADAL" clId="{11C33FC7-6D87-4DB3-9CB4-AFAF96B06EFE}" dt="2025-09-19T20:22:23.892" v="4092" actId="27636"/>
          <ac:spMkLst>
            <pc:docMk/>
            <pc:sldMk cId="1017646723" sldId="262"/>
            <ac:spMk id="2" creationId="{9CA55EAA-E260-34C9-3C10-2DAB174097D7}"/>
          </ac:spMkLst>
        </pc:spChg>
        <pc:spChg chg="mod">
          <ac:chgData name="Karan Rajshekar Karan Rajshekar" userId="aad371b2-5475-4f58-9aca-67d2ed8ecbd4" providerId="ADAL" clId="{11C33FC7-6D87-4DB3-9CB4-AFAF96B06EFE}" dt="2025-09-19T14:17:06.215" v="2247" actId="403"/>
          <ac:spMkLst>
            <pc:docMk/>
            <pc:sldMk cId="1017646723" sldId="262"/>
            <ac:spMk id="3" creationId="{DEAA7C52-D12C-ED47-4911-ED663C984D10}"/>
          </ac:spMkLst>
        </pc:spChg>
        <pc:spChg chg="add mod">
          <ac:chgData name="Karan Rajshekar Karan Rajshekar" userId="aad371b2-5475-4f58-9aca-67d2ed8ecbd4" providerId="ADAL" clId="{11C33FC7-6D87-4DB3-9CB4-AFAF96B06EFE}" dt="2025-09-19T13:42:57.764" v="2206" actId="20577"/>
          <ac:spMkLst>
            <pc:docMk/>
            <pc:sldMk cId="1017646723" sldId="262"/>
            <ac:spMk id="6" creationId="{4A151B8B-AA4A-C570-51D6-503318CF0DFC}"/>
          </ac:spMkLst>
        </pc:spChg>
      </pc:sldChg>
      <pc:sldChg chg="addSp delSp modSp mod modAnim">
        <pc:chgData name="Karan Rajshekar Karan Rajshekar" userId="aad371b2-5475-4f58-9aca-67d2ed8ecbd4" providerId="ADAL" clId="{11C33FC7-6D87-4DB3-9CB4-AFAF96B06EFE}" dt="2025-09-19T20:22:07.112" v="4088" actId="27636"/>
        <pc:sldMkLst>
          <pc:docMk/>
          <pc:sldMk cId="1540425724" sldId="263"/>
        </pc:sldMkLst>
        <pc:spChg chg="mod">
          <ac:chgData name="Karan Rajshekar Karan Rajshekar" userId="aad371b2-5475-4f58-9aca-67d2ed8ecbd4" providerId="ADAL" clId="{11C33FC7-6D87-4DB3-9CB4-AFAF96B06EFE}" dt="2025-09-19T20:22:07.112" v="4088" actId="27636"/>
          <ac:spMkLst>
            <pc:docMk/>
            <pc:sldMk cId="1540425724" sldId="263"/>
            <ac:spMk id="2" creationId="{E1E2626D-C447-5028-81A2-AE7774EDAA36}"/>
          </ac:spMkLst>
        </pc:spChg>
        <pc:spChg chg="mod">
          <ac:chgData name="Karan Rajshekar Karan Rajshekar" userId="aad371b2-5475-4f58-9aca-67d2ed8ecbd4" providerId="ADAL" clId="{11C33FC7-6D87-4DB3-9CB4-AFAF96B06EFE}" dt="2025-09-19T13:23:09.729" v="1929" actId="14100"/>
          <ac:spMkLst>
            <pc:docMk/>
            <pc:sldMk cId="1540425724" sldId="263"/>
            <ac:spMk id="3" creationId="{E181A88B-27ED-7FA2-0569-05554925280C}"/>
          </ac:spMkLst>
        </pc:spChg>
        <pc:spChg chg="add mod">
          <ac:chgData name="Karan Rajshekar Karan Rajshekar" userId="aad371b2-5475-4f58-9aca-67d2ed8ecbd4" providerId="ADAL" clId="{11C33FC7-6D87-4DB3-9CB4-AFAF96B06EFE}" dt="2025-09-19T13:22:55.648" v="1926" actId="1076"/>
          <ac:spMkLst>
            <pc:docMk/>
            <pc:sldMk cId="1540425724" sldId="263"/>
            <ac:spMk id="5" creationId="{E90ECB71-3C96-6B1B-5666-B3BA64245654}"/>
          </ac:spMkLst>
        </pc:spChg>
        <pc:spChg chg="add mod">
          <ac:chgData name="Karan Rajshekar Karan Rajshekar" userId="aad371b2-5475-4f58-9aca-67d2ed8ecbd4" providerId="ADAL" clId="{11C33FC7-6D87-4DB3-9CB4-AFAF96B06EFE}" dt="2025-09-19T13:35:25.579" v="2065" actId="20577"/>
          <ac:spMkLst>
            <pc:docMk/>
            <pc:sldMk cId="1540425724" sldId="263"/>
            <ac:spMk id="9" creationId="{F2B0805B-E8C4-9B46-8DE7-F880E22D548A}"/>
          </ac:spMkLst>
        </pc:spChg>
        <pc:picChg chg="mod modCrop">
          <ac:chgData name="Karan Rajshekar Karan Rajshekar" userId="aad371b2-5475-4f58-9aca-67d2ed8ecbd4" providerId="ADAL" clId="{11C33FC7-6D87-4DB3-9CB4-AFAF96B06EFE}" dt="2025-09-19T13:22:57.359" v="1927" actId="1076"/>
          <ac:picMkLst>
            <pc:docMk/>
            <pc:sldMk cId="1540425724" sldId="263"/>
            <ac:picMk id="7" creationId="{DFB251B6-5985-7FF1-F8E0-54F6504CE9F6}"/>
          </ac:picMkLst>
        </pc:picChg>
      </pc:sldChg>
      <pc:sldChg chg="addSp delSp modSp mod modAnim modNotesTx">
        <pc:chgData name="Karan Rajshekar Karan Rajshekar" userId="aad371b2-5475-4f58-9aca-67d2ed8ecbd4" providerId="ADAL" clId="{11C33FC7-6D87-4DB3-9CB4-AFAF96B06EFE}" dt="2025-09-23T09:47:22.557" v="4470" actId="27636"/>
        <pc:sldMkLst>
          <pc:docMk/>
          <pc:sldMk cId="1686547577" sldId="264"/>
        </pc:sldMkLst>
        <pc:spChg chg="mod">
          <ac:chgData name="Karan Rajshekar Karan Rajshekar" userId="aad371b2-5475-4f58-9aca-67d2ed8ecbd4" providerId="ADAL" clId="{11C33FC7-6D87-4DB3-9CB4-AFAF96B06EFE}" dt="2025-09-19T20:22:28.259" v="4094" actId="27636"/>
          <ac:spMkLst>
            <pc:docMk/>
            <pc:sldMk cId="1686547577" sldId="264"/>
            <ac:spMk id="2" creationId="{E048BA26-489B-A2A0-6CFF-4A9C83A70047}"/>
          </ac:spMkLst>
        </pc:spChg>
        <pc:spChg chg="add mod">
          <ac:chgData name="Karan Rajshekar Karan Rajshekar" userId="aad371b2-5475-4f58-9aca-67d2ed8ecbd4" providerId="ADAL" clId="{11C33FC7-6D87-4DB3-9CB4-AFAF96B06EFE}" dt="2025-09-19T14:18:28.994" v="2275" actId="20577"/>
          <ac:spMkLst>
            <pc:docMk/>
            <pc:sldMk cId="1686547577" sldId="264"/>
            <ac:spMk id="5" creationId="{ECC3775B-4213-D771-93DC-267EAF005E42}"/>
          </ac:spMkLst>
        </pc:spChg>
        <pc:spChg chg="mod">
          <ac:chgData name="Karan Rajshekar Karan Rajshekar" userId="aad371b2-5475-4f58-9aca-67d2ed8ecbd4" providerId="ADAL" clId="{11C33FC7-6D87-4DB3-9CB4-AFAF96B06EFE}" dt="2025-09-23T09:47:22.557" v="4470" actId="27636"/>
          <ac:spMkLst>
            <pc:docMk/>
            <pc:sldMk cId="1686547577" sldId="264"/>
            <ac:spMk id="8" creationId="{7D5469F0-3C4A-51C6-6A5E-ACD05D640B68}"/>
          </ac:spMkLst>
        </pc:spChg>
        <pc:picChg chg="mod">
          <ac:chgData name="Karan Rajshekar Karan Rajshekar" userId="aad371b2-5475-4f58-9aca-67d2ed8ecbd4" providerId="ADAL" clId="{11C33FC7-6D87-4DB3-9CB4-AFAF96B06EFE}" dt="2025-09-19T14:23:55.347" v="2353" actId="14100"/>
          <ac:picMkLst>
            <pc:docMk/>
            <pc:sldMk cId="1686547577" sldId="264"/>
            <ac:picMk id="7" creationId="{E43E1366-6F0D-ED1F-3ABD-48E24A925293}"/>
          </ac:picMkLst>
        </pc:picChg>
      </pc:sldChg>
      <pc:sldChg chg="addSp delSp modSp add del mod modAnim modNotesTx">
        <pc:chgData name="Karan Rajshekar Karan Rajshekar" userId="aad371b2-5475-4f58-9aca-67d2ed8ecbd4" providerId="ADAL" clId="{11C33FC7-6D87-4DB3-9CB4-AFAF96B06EFE}" dt="2025-09-23T09:42:16.069" v="4442" actId="47"/>
        <pc:sldMkLst>
          <pc:docMk/>
          <pc:sldMk cId="3627760799" sldId="265"/>
        </pc:sldMkLst>
        <pc:spChg chg="mod">
          <ac:chgData name="Karan Rajshekar Karan Rajshekar" userId="aad371b2-5475-4f58-9aca-67d2ed8ecbd4" providerId="ADAL" clId="{11C33FC7-6D87-4DB3-9CB4-AFAF96B06EFE}" dt="2025-09-19T20:22:33.732" v="4096" actId="27636"/>
          <ac:spMkLst>
            <pc:docMk/>
            <pc:sldMk cId="3627760799" sldId="265"/>
            <ac:spMk id="2" creationId="{67160B42-F4F2-1E5B-6C35-298669685CEC}"/>
          </ac:spMkLst>
        </pc:spChg>
        <pc:spChg chg="mod">
          <ac:chgData name="Karan Rajshekar Karan Rajshekar" userId="aad371b2-5475-4f58-9aca-67d2ed8ecbd4" providerId="ADAL" clId="{11C33FC7-6D87-4DB3-9CB4-AFAF96B06EFE}" dt="2025-09-19T14:46:55.420" v="2500" actId="403"/>
          <ac:spMkLst>
            <pc:docMk/>
            <pc:sldMk cId="3627760799" sldId="265"/>
            <ac:spMk id="3" creationId="{F3D97D11-DFB6-5975-19B7-B92A3E3549C9}"/>
          </ac:spMkLst>
        </pc:spChg>
        <pc:spChg chg="add mod">
          <ac:chgData name="Karan Rajshekar Karan Rajshekar" userId="aad371b2-5475-4f58-9aca-67d2ed8ecbd4" providerId="ADAL" clId="{11C33FC7-6D87-4DB3-9CB4-AFAF96B06EFE}" dt="2025-09-19T14:26:32.443" v="2397" actId="20577"/>
          <ac:spMkLst>
            <pc:docMk/>
            <pc:sldMk cId="3627760799" sldId="265"/>
            <ac:spMk id="7" creationId="{E8BCD474-07DC-735C-1221-37A035748DEF}"/>
          </ac:spMkLst>
        </pc:spChg>
        <pc:picChg chg="mod">
          <ac:chgData name="Karan Rajshekar Karan Rajshekar" userId="aad371b2-5475-4f58-9aca-67d2ed8ecbd4" providerId="ADAL" clId="{11C33FC7-6D87-4DB3-9CB4-AFAF96B06EFE}" dt="2025-09-19T14:46:46.016" v="2498" actId="1076"/>
          <ac:picMkLst>
            <pc:docMk/>
            <pc:sldMk cId="3627760799" sldId="265"/>
            <ac:picMk id="5" creationId="{BBE348D1-47DB-11D7-9682-D96C6FC9CF37}"/>
          </ac:picMkLst>
        </pc:picChg>
      </pc:sldChg>
      <pc:sldChg chg="addSp delSp modSp mod modAnim modNotesTx">
        <pc:chgData name="Karan Rajshekar Karan Rajshekar" userId="aad371b2-5475-4f58-9aca-67d2ed8ecbd4" providerId="ADAL" clId="{11C33FC7-6D87-4DB3-9CB4-AFAF96B06EFE}" dt="2025-09-19T20:22:38.805" v="4098" actId="27636"/>
        <pc:sldMkLst>
          <pc:docMk/>
          <pc:sldMk cId="1753353611" sldId="266"/>
        </pc:sldMkLst>
        <pc:spChg chg="add mod">
          <ac:chgData name="Karan Rajshekar Karan Rajshekar" userId="aad371b2-5475-4f58-9aca-67d2ed8ecbd4" providerId="ADAL" clId="{11C33FC7-6D87-4DB3-9CB4-AFAF96B06EFE}" dt="2025-09-19T14:49:14.918" v="2541" actId="1076"/>
          <ac:spMkLst>
            <pc:docMk/>
            <pc:sldMk cId="1753353611" sldId="266"/>
            <ac:spMk id="2" creationId="{14F349AD-7E15-4B97-7D40-9FABBCC674F3}"/>
          </ac:spMkLst>
        </pc:spChg>
        <pc:spChg chg="mod">
          <ac:chgData name="Karan Rajshekar Karan Rajshekar" userId="aad371b2-5475-4f58-9aca-67d2ed8ecbd4" providerId="ADAL" clId="{11C33FC7-6D87-4DB3-9CB4-AFAF96B06EFE}" dt="2025-09-19T14:49:06.595" v="2539" actId="12"/>
          <ac:spMkLst>
            <pc:docMk/>
            <pc:sldMk cId="1753353611" sldId="266"/>
            <ac:spMk id="3" creationId="{D65243FC-50E8-93CC-AFE0-3D29742B732C}"/>
          </ac:spMkLst>
        </pc:spChg>
        <pc:spChg chg="mod">
          <ac:chgData name="Karan Rajshekar Karan Rajshekar" userId="aad371b2-5475-4f58-9aca-67d2ed8ecbd4" providerId="ADAL" clId="{11C33FC7-6D87-4DB3-9CB4-AFAF96B06EFE}" dt="2025-09-19T20:22:38.805" v="4098" actId="27636"/>
          <ac:spMkLst>
            <pc:docMk/>
            <pc:sldMk cId="1753353611" sldId="266"/>
            <ac:spMk id="4" creationId="{65B629CD-B2B4-31E5-919C-EED018154489}"/>
          </ac:spMkLst>
        </pc:spChg>
        <pc:spChg chg="add mod">
          <ac:chgData name="Karan Rajshekar Karan Rajshekar" userId="aad371b2-5475-4f58-9aca-67d2ed8ecbd4" providerId="ADAL" clId="{11C33FC7-6D87-4DB3-9CB4-AFAF96B06EFE}" dt="2025-09-19T19:45:14.919" v="3818" actId="20577"/>
          <ac:spMkLst>
            <pc:docMk/>
            <pc:sldMk cId="1753353611" sldId="266"/>
            <ac:spMk id="6" creationId="{BACE3770-8170-183C-31D4-A8B82BEAE9E0}"/>
          </ac:spMkLst>
        </pc:spChg>
        <pc:spChg chg="add mod">
          <ac:chgData name="Karan Rajshekar Karan Rajshekar" userId="aad371b2-5475-4f58-9aca-67d2ed8ecbd4" providerId="ADAL" clId="{11C33FC7-6D87-4DB3-9CB4-AFAF96B06EFE}" dt="2025-09-19T14:50:23.124" v="2562" actId="20577"/>
          <ac:spMkLst>
            <pc:docMk/>
            <pc:sldMk cId="1753353611" sldId="266"/>
            <ac:spMk id="10" creationId="{9A4621D0-83D4-29D1-0F03-B95A529C52D4}"/>
          </ac:spMkLst>
        </pc:spChg>
        <pc:picChg chg="mod">
          <ac:chgData name="Karan Rajshekar Karan Rajshekar" userId="aad371b2-5475-4f58-9aca-67d2ed8ecbd4" providerId="ADAL" clId="{11C33FC7-6D87-4DB3-9CB4-AFAF96B06EFE}" dt="2025-09-19T14:48:24.029" v="2534" actId="14100"/>
          <ac:picMkLst>
            <pc:docMk/>
            <pc:sldMk cId="1753353611" sldId="266"/>
            <ac:picMk id="7" creationId="{C294EE22-8E93-CDDB-7A11-6BD5849BEBF7}"/>
          </ac:picMkLst>
        </pc:picChg>
      </pc:sldChg>
      <pc:sldChg chg="addSp delSp modSp mod addAnim delAnim modAnim modNotesTx">
        <pc:chgData name="Karan Rajshekar Karan Rajshekar" userId="aad371b2-5475-4f58-9aca-67d2ed8ecbd4" providerId="ADAL" clId="{11C33FC7-6D87-4DB3-9CB4-AFAF96B06EFE}" dt="2025-09-23T11:06:00.379" v="4509" actId="20577"/>
        <pc:sldMkLst>
          <pc:docMk/>
          <pc:sldMk cId="1304262813" sldId="267"/>
        </pc:sldMkLst>
        <pc:spChg chg="mod">
          <ac:chgData name="Karan Rajshekar Karan Rajshekar" userId="aad371b2-5475-4f58-9aca-67d2ed8ecbd4" providerId="ADAL" clId="{11C33FC7-6D87-4DB3-9CB4-AFAF96B06EFE}" dt="2025-09-19T20:22:46.852" v="4102" actId="27636"/>
          <ac:spMkLst>
            <pc:docMk/>
            <pc:sldMk cId="1304262813" sldId="267"/>
            <ac:spMk id="2" creationId="{455A6DC1-3A6C-B36F-BE19-9BB3AC86DF9C}"/>
          </ac:spMkLst>
        </pc:spChg>
        <pc:spChg chg="mod">
          <ac:chgData name="Karan Rajshekar Karan Rajshekar" userId="aad371b2-5475-4f58-9aca-67d2ed8ecbd4" providerId="ADAL" clId="{11C33FC7-6D87-4DB3-9CB4-AFAF96B06EFE}" dt="2025-09-23T11:06:00.379" v="4509" actId="20577"/>
          <ac:spMkLst>
            <pc:docMk/>
            <pc:sldMk cId="1304262813" sldId="267"/>
            <ac:spMk id="3" creationId="{D8A15B3A-EDD1-2CFC-95BF-1D1F674DB83B}"/>
          </ac:spMkLst>
        </pc:spChg>
        <pc:spChg chg="add mod">
          <ac:chgData name="Karan Rajshekar Karan Rajshekar" userId="aad371b2-5475-4f58-9aca-67d2ed8ecbd4" providerId="ADAL" clId="{11C33FC7-6D87-4DB3-9CB4-AFAF96B06EFE}" dt="2025-09-19T14:20:36.755" v="2331" actId="27636"/>
          <ac:spMkLst>
            <pc:docMk/>
            <pc:sldMk cId="1304262813" sldId="267"/>
            <ac:spMk id="6" creationId="{85733710-6908-8969-7963-AEA16440B51B}"/>
          </ac:spMkLst>
        </pc:spChg>
      </pc:sldChg>
      <pc:sldChg chg="addSp delSp modSp mod setBg modAnim modNotesTx">
        <pc:chgData name="Karan Rajshekar Karan Rajshekar" userId="aad371b2-5475-4f58-9aca-67d2ed8ecbd4" providerId="ADAL" clId="{11C33FC7-6D87-4DB3-9CB4-AFAF96B06EFE}" dt="2025-09-23T11:06:13.350" v="4511" actId="20577"/>
        <pc:sldMkLst>
          <pc:docMk/>
          <pc:sldMk cId="3714763370" sldId="268"/>
        </pc:sldMkLst>
        <pc:spChg chg="mod">
          <ac:chgData name="Karan Rajshekar Karan Rajshekar" userId="aad371b2-5475-4f58-9aca-67d2ed8ecbd4" providerId="ADAL" clId="{11C33FC7-6D87-4DB3-9CB4-AFAF96B06EFE}" dt="2025-09-19T20:22:54.721" v="4104" actId="27636"/>
          <ac:spMkLst>
            <pc:docMk/>
            <pc:sldMk cId="3714763370" sldId="268"/>
            <ac:spMk id="2" creationId="{AC751FDC-BA3F-4308-7724-82CF1306107E}"/>
          </ac:spMkLst>
        </pc:spChg>
        <pc:spChg chg="add del mod">
          <ac:chgData name="Karan Rajshekar Karan Rajshekar" userId="aad371b2-5475-4f58-9aca-67d2ed8ecbd4" providerId="ADAL" clId="{11C33FC7-6D87-4DB3-9CB4-AFAF96B06EFE}" dt="2025-09-23T11:06:13.350" v="4511" actId="20577"/>
          <ac:spMkLst>
            <pc:docMk/>
            <pc:sldMk cId="3714763370" sldId="268"/>
            <ac:spMk id="3" creationId="{FE99DF36-C6E4-2461-896F-D56AE67BB7A8}"/>
          </ac:spMkLst>
        </pc:spChg>
        <pc:spChg chg="add del mod">
          <ac:chgData name="Karan Rajshekar Karan Rajshekar" userId="aad371b2-5475-4f58-9aca-67d2ed8ecbd4" providerId="ADAL" clId="{11C33FC7-6D87-4DB3-9CB4-AFAF96B06EFE}" dt="2025-09-19T15:03:00.971" v="2591" actId="478"/>
          <ac:spMkLst>
            <pc:docMk/>
            <pc:sldMk cId="3714763370" sldId="268"/>
            <ac:spMk id="6" creationId="{9444D86E-62F3-9B9C-EC64-296A546F1BA3}"/>
          </ac:spMkLst>
        </pc:spChg>
      </pc:sldChg>
      <pc:sldChg chg="addSp delSp modSp mod modAnim modNotesTx">
        <pc:chgData name="Karan Rajshekar Karan Rajshekar" userId="aad371b2-5475-4f58-9aca-67d2ed8ecbd4" providerId="ADAL" clId="{11C33FC7-6D87-4DB3-9CB4-AFAF96B06EFE}" dt="2025-09-23T10:03:31.840" v="4495"/>
        <pc:sldMkLst>
          <pc:docMk/>
          <pc:sldMk cId="210458135" sldId="269"/>
        </pc:sldMkLst>
        <pc:spChg chg="mod">
          <ac:chgData name="Karan Rajshekar Karan Rajshekar" userId="aad371b2-5475-4f58-9aca-67d2ed8ecbd4" providerId="ADAL" clId="{11C33FC7-6D87-4DB3-9CB4-AFAF96B06EFE}" dt="2025-09-19T20:23:04.655" v="4108" actId="27636"/>
          <ac:spMkLst>
            <pc:docMk/>
            <pc:sldMk cId="210458135" sldId="269"/>
            <ac:spMk id="2" creationId="{03841492-B53B-F45B-D859-8987046C563F}"/>
          </ac:spMkLst>
        </pc:spChg>
        <pc:spChg chg="mod">
          <ac:chgData name="Karan Rajshekar Karan Rajshekar" userId="aad371b2-5475-4f58-9aca-67d2ed8ecbd4" providerId="ADAL" clId="{11C33FC7-6D87-4DB3-9CB4-AFAF96B06EFE}" dt="2025-09-23T10:02:08.615" v="4491" actId="20577"/>
          <ac:spMkLst>
            <pc:docMk/>
            <pc:sldMk cId="210458135" sldId="269"/>
            <ac:spMk id="3" creationId="{BD6B74D3-6E9C-E713-F452-D67B862A6BE3}"/>
          </ac:spMkLst>
        </pc:spChg>
        <pc:spChg chg="add mod">
          <ac:chgData name="Karan Rajshekar Karan Rajshekar" userId="aad371b2-5475-4f58-9aca-67d2ed8ecbd4" providerId="ADAL" clId="{11C33FC7-6D87-4DB3-9CB4-AFAF96B06EFE}" dt="2025-09-23T09:05:03.216" v="4324" actId="404"/>
          <ac:spMkLst>
            <pc:docMk/>
            <pc:sldMk cId="210458135" sldId="269"/>
            <ac:spMk id="6" creationId="{F033213D-E867-AFF3-80A1-EE2ECB420350}"/>
          </ac:spMkLst>
        </pc:spChg>
      </pc:sldChg>
      <pc:sldChg chg="addSp modSp mod modAnim modNotesTx">
        <pc:chgData name="Karan Rajshekar Karan Rajshekar" userId="aad371b2-5475-4f58-9aca-67d2ed8ecbd4" providerId="ADAL" clId="{11C33FC7-6D87-4DB3-9CB4-AFAF96B06EFE}" dt="2025-09-23T09:52:37.679" v="4485"/>
        <pc:sldMkLst>
          <pc:docMk/>
          <pc:sldMk cId="1527203210" sldId="270"/>
        </pc:sldMkLst>
        <pc:spChg chg="add mod">
          <ac:chgData name="Karan Rajshekar Karan Rajshekar" userId="aad371b2-5475-4f58-9aca-67d2ed8ecbd4" providerId="ADAL" clId="{11C33FC7-6D87-4DB3-9CB4-AFAF96B06EFE}" dt="2025-09-23T09:05:48.736" v="4372" actId="20577"/>
          <ac:spMkLst>
            <pc:docMk/>
            <pc:sldMk cId="1527203210" sldId="270"/>
            <ac:spMk id="2" creationId="{D6E5FF8F-6F6D-8B28-6ED5-574DF7F78F8F}"/>
          </ac:spMkLst>
        </pc:spChg>
        <pc:spChg chg="mod">
          <ac:chgData name="Karan Rajshekar Karan Rajshekar" userId="aad371b2-5475-4f58-9aca-67d2ed8ecbd4" providerId="ADAL" clId="{11C33FC7-6D87-4DB3-9CB4-AFAF96B06EFE}" dt="2025-09-19T17:49:16.586" v="2907" actId="14100"/>
          <ac:spMkLst>
            <pc:docMk/>
            <pc:sldMk cId="1527203210" sldId="270"/>
            <ac:spMk id="3" creationId="{C82C79F2-B5B6-ADBB-FC38-868AD8D47311}"/>
          </ac:spMkLst>
        </pc:spChg>
        <pc:spChg chg="mod">
          <ac:chgData name="Karan Rajshekar Karan Rajshekar" userId="aad371b2-5475-4f58-9aca-67d2ed8ecbd4" providerId="ADAL" clId="{11C33FC7-6D87-4DB3-9CB4-AFAF96B06EFE}" dt="2025-09-19T20:23:10.241" v="4110" actId="27636"/>
          <ac:spMkLst>
            <pc:docMk/>
            <pc:sldMk cId="1527203210" sldId="270"/>
            <ac:spMk id="4" creationId="{313365CD-17F0-B333-C417-86237574F19F}"/>
          </ac:spMkLst>
        </pc:spChg>
      </pc:sldChg>
      <pc:sldChg chg="addSp delSp modSp mod modAnim modNotesTx">
        <pc:chgData name="Karan Rajshekar Karan Rajshekar" userId="aad371b2-5475-4f58-9aca-67d2ed8ecbd4" providerId="ADAL" clId="{11C33FC7-6D87-4DB3-9CB4-AFAF96B06EFE}" dt="2025-09-19T20:23:00.124" v="4106" actId="27636"/>
        <pc:sldMkLst>
          <pc:docMk/>
          <pc:sldMk cId="2500920258" sldId="271"/>
        </pc:sldMkLst>
        <pc:spChg chg="mod">
          <ac:chgData name="Karan Rajshekar Karan Rajshekar" userId="aad371b2-5475-4f58-9aca-67d2ed8ecbd4" providerId="ADAL" clId="{11C33FC7-6D87-4DB3-9CB4-AFAF96B06EFE}" dt="2025-09-19T20:23:00.124" v="4106" actId="27636"/>
          <ac:spMkLst>
            <pc:docMk/>
            <pc:sldMk cId="2500920258" sldId="271"/>
            <ac:spMk id="2" creationId="{78F485F1-FE80-1E08-E23F-97D2290676F0}"/>
          </ac:spMkLst>
        </pc:spChg>
        <pc:spChg chg="mod">
          <ac:chgData name="Karan Rajshekar Karan Rajshekar" userId="aad371b2-5475-4f58-9aca-67d2ed8ecbd4" providerId="ADAL" clId="{11C33FC7-6D87-4DB3-9CB4-AFAF96B06EFE}" dt="2025-09-19T16:30:34.536" v="2778" actId="1076"/>
          <ac:spMkLst>
            <pc:docMk/>
            <pc:sldMk cId="2500920258" sldId="271"/>
            <ac:spMk id="3" creationId="{5E12A956-1A66-A242-A33B-EEB9B2C699FE}"/>
          </ac:spMkLst>
        </pc:spChg>
        <pc:spChg chg="add del mod">
          <ac:chgData name="Karan Rajshekar Karan Rajshekar" userId="aad371b2-5475-4f58-9aca-67d2ed8ecbd4" providerId="ADAL" clId="{11C33FC7-6D87-4DB3-9CB4-AFAF96B06EFE}" dt="2025-09-19T16:32:42.258" v="2784" actId="478"/>
          <ac:spMkLst>
            <pc:docMk/>
            <pc:sldMk cId="2500920258" sldId="271"/>
            <ac:spMk id="7" creationId="{2B079FC4-48B2-751A-F3E6-41122DF9EFDA}"/>
          </ac:spMkLst>
        </pc:spChg>
        <pc:picChg chg="mod">
          <ac:chgData name="Karan Rajshekar Karan Rajshekar" userId="aad371b2-5475-4f58-9aca-67d2ed8ecbd4" providerId="ADAL" clId="{11C33FC7-6D87-4DB3-9CB4-AFAF96B06EFE}" dt="2025-09-19T16:29:43.624" v="2772" actId="1076"/>
          <ac:picMkLst>
            <pc:docMk/>
            <pc:sldMk cId="2500920258" sldId="271"/>
            <ac:picMk id="5" creationId="{05C73990-C5AF-32CF-754A-8B4FF9E9090C}"/>
          </ac:picMkLst>
        </pc:picChg>
      </pc:sldChg>
      <pc:sldChg chg="addSp delSp modSp mod modAnim modNotesTx">
        <pc:chgData name="Karan Rajshekar Karan Rajshekar" userId="aad371b2-5475-4f58-9aca-67d2ed8ecbd4" providerId="ADAL" clId="{11C33FC7-6D87-4DB3-9CB4-AFAF96B06EFE}" dt="2025-09-23T09:53:02.239" v="4490"/>
        <pc:sldMkLst>
          <pc:docMk/>
          <pc:sldMk cId="4282845909" sldId="272"/>
        </pc:sldMkLst>
        <pc:spChg chg="mod">
          <ac:chgData name="Karan Rajshekar Karan Rajshekar" userId="aad371b2-5475-4f58-9aca-67d2ed8ecbd4" providerId="ADAL" clId="{11C33FC7-6D87-4DB3-9CB4-AFAF96B06EFE}" dt="2025-09-19T20:23:16.669" v="4112" actId="27636"/>
          <ac:spMkLst>
            <pc:docMk/>
            <pc:sldMk cId="4282845909" sldId="272"/>
            <ac:spMk id="2" creationId="{CA37006E-38CD-0192-E866-19ADEFF6E411}"/>
          </ac:spMkLst>
        </pc:spChg>
        <pc:spChg chg="mod">
          <ac:chgData name="Karan Rajshekar Karan Rajshekar" userId="aad371b2-5475-4f58-9aca-67d2ed8ecbd4" providerId="ADAL" clId="{11C33FC7-6D87-4DB3-9CB4-AFAF96B06EFE}" dt="2025-09-19T19:47:11.978" v="3834" actId="14100"/>
          <ac:spMkLst>
            <pc:docMk/>
            <pc:sldMk cId="4282845909" sldId="272"/>
            <ac:spMk id="3" creationId="{215F26E0-3EF7-7513-E66E-6E8810533997}"/>
          </ac:spMkLst>
        </pc:spChg>
        <pc:spChg chg="add mod">
          <ac:chgData name="Karan Rajshekar Karan Rajshekar" userId="aad371b2-5475-4f58-9aca-67d2ed8ecbd4" providerId="ADAL" clId="{11C33FC7-6D87-4DB3-9CB4-AFAF96B06EFE}" dt="2025-09-23T09:06:39.212" v="4411" actId="20577"/>
          <ac:spMkLst>
            <pc:docMk/>
            <pc:sldMk cId="4282845909" sldId="272"/>
            <ac:spMk id="4" creationId="{70FD109D-71D0-7D55-332B-8FB00D44B5D8}"/>
          </ac:spMkLst>
        </pc:spChg>
      </pc:sldChg>
      <pc:sldChg chg="addSp delSp modSp mod ord setBg setClrOvrMap modShow">
        <pc:chgData name="Karan Rajshekar Karan Rajshekar" userId="aad371b2-5475-4f58-9aca-67d2ed8ecbd4" providerId="ADAL" clId="{11C33FC7-6D87-4DB3-9CB4-AFAF96B06EFE}" dt="2025-09-19T19:07:41.739" v="3607" actId="27636"/>
        <pc:sldMkLst>
          <pc:docMk/>
          <pc:sldMk cId="3867021673" sldId="273"/>
        </pc:sldMkLst>
        <pc:spChg chg="mod">
          <ac:chgData name="Karan Rajshekar Karan Rajshekar" userId="aad371b2-5475-4f58-9aca-67d2ed8ecbd4" providerId="ADAL" clId="{11C33FC7-6D87-4DB3-9CB4-AFAF96B06EFE}" dt="2025-09-11T08:25:08.367" v="941" actId="14100"/>
          <ac:spMkLst>
            <pc:docMk/>
            <pc:sldMk cId="3867021673" sldId="273"/>
            <ac:spMk id="2" creationId="{3FE2809C-367F-14E5-DF41-3B87AB73B258}"/>
          </ac:spMkLst>
        </pc:spChg>
        <pc:spChg chg="mod ord">
          <ac:chgData name="Karan Rajshekar Karan Rajshekar" userId="aad371b2-5475-4f58-9aca-67d2ed8ecbd4" providerId="ADAL" clId="{11C33FC7-6D87-4DB3-9CB4-AFAF96B06EFE}" dt="2025-09-19T17:43:58.161" v="2878" actId="21"/>
          <ac:spMkLst>
            <pc:docMk/>
            <pc:sldMk cId="3867021673" sldId="273"/>
            <ac:spMk id="3" creationId="{CD01B2ED-92CF-18E6-3D00-1FABE383F1C3}"/>
          </ac:spMkLst>
        </pc:spChg>
        <pc:spChg chg="mod">
          <ac:chgData name="Karan Rajshekar Karan Rajshekar" userId="aad371b2-5475-4f58-9aca-67d2ed8ecbd4" providerId="ADAL" clId="{11C33FC7-6D87-4DB3-9CB4-AFAF96B06EFE}" dt="2025-09-19T19:07:41.739" v="3607" actId="27636"/>
          <ac:spMkLst>
            <pc:docMk/>
            <pc:sldMk cId="3867021673" sldId="273"/>
            <ac:spMk id="4" creationId="{551BF499-2918-0701-6820-2197750F277D}"/>
          </ac:spMkLst>
        </pc:spChg>
        <pc:picChg chg="add mod ord">
          <ac:chgData name="Karan Rajshekar Karan Rajshekar" userId="aad371b2-5475-4f58-9aca-67d2ed8ecbd4" providerId="ADAL" clId="{11C33FC7-6D87-4DB3-9CB4-AFAF96B06EFE}" dt="2025-09-11T08:24:52.302" v="928" actId="1076"/>
          <ac:picMkLst>
            <pc:docMk/>
            <pc:sldMk cId="3867021673" sldId="273"/>
            <ac:picMk id="5" creationId="{6376B2C4-5D71-A04A-D205-BFA7B43C3C64}"/>
          </ac:picMkLst>
        </pc:picChg>
        <pc:picChg chg="add mod ord">
          <ac:chgData name="Karan Rajshekar Karan Rajshekar" userId="aad371b2-5475-4f58-9aca-67d2ed8ecbd4" providerId="ADAL" clId="{11C33FC7-6D87-4DB3-9CB4-AFAF96B06EFE}" dt="2025-09-11T08:24:49" v="927" actId="14100"/>
          <ac:picMkLst>
            <pc:docMk/>
            <pc:sldMk cId="3867021673" sldId="273"/>
            <ac:picMk id="7" creationId="{85779792-8AA9-F00E-D7AA-94A18561EDAF}"/>
          </ac:picMkLst>
        </pc:picChg>
        <pc:picChg chg="add mod ord">
          <ac:chgData name="Karan Rajshekar Karan Rajshekar" userId="aad371b2-5475-4f58-9aca-67d2ed8ecbd4" providerId="ADAL" clId="{11C33FC7-6D87-4DB3-9CB4-AFAF96B06EFE}" dt="2025-09-11T08:24:54.234" v="929" actId="1076"/>
          <ac:picMkLst>
            <pc:docMk/>
            <pc:sldMk cId="3867021673" sldId="273"/>
            <ac:picMk id="9" creationId="{FA0EFE28-8960-69AB-18D4-A1BC09A69490}"/>
          </ac:picMkLst>
        </pc:picChg>
        <pc:picChg chg="add mod ord">
          <ac:chgData name="Karan Rajshekar Karan Rajshekar" userId="aad371b2-5475-4f58-9aca-67d2ed8ecbd4" providerId="ADAL" clId="{11C33FC7-6D87-4DB3-9CB4-AFAF96B06EFE}" dt="2025-09-11T08:24:35.117" v="921" actId="1076"/>
          <ac:picMkLst>
            <pc:docMk/>
            <pc:sldMk cId="3867021673" sldId="273"/>
            <ac:picMk id="11" creationId="{FC5C98D0-FF4F-D39D-C065-EB8E08CE7CBB}"/>
          </ac:picMkLst>
        </pc:picChg>
      </pc:sldChg>
      <pc:sldChg chg="addSp delSp modSp mod modAnim modNotesTx">
        <pc:chgData name="Karan Rajshekar Karan Rajshekar" userId="aad371b2-5475-4f58-9aca-67d2ed8ecbd4" providerId="ADAL" clId="{11C33FC7-6D87-4DB3-9CB4-AFAF96B06EFE}" dt="2025-09-19T20:23:29.327" v="4116" actId="27636"/>
        <pc:sldMkLst>
          <pc:docMk/>
          <pc:sldMk cId="1881451632" sldId="274"/>
        </pc:sldMkLst>
        <pc:spChg chg="mod">
          <ac:chgData name="Karan Rajshekar Karan Rajshekar" userId="aad371b2-5475-4f58-9aca-67d2ed8ecbd4" providerId="ADAL" clId="{11C33FC7-6D87-4DB3-9CB4-AFAF96B06EFE}" dt="2025-09-19T20:23:29.327" v="4116" actId="27636"/>
          <ac:spMkLst>
            <pc:docMk/>
            <pc:sldMk cId="1881451632" sldId="274"/>
            <ac:spMk id="2" creationId="{E8B9B50D-83DC-5165-E90A-0B19C5289EC2}"/>
          </ac:spMkLst>
        </pc:spChg>
        <pc:spChg chg="mod">
          <ac:chgData name="Karan Rajshekar Karan Rajshekar" userId="aad371b2-5475-4f58-9aca-67d2ed8ecbd4" providerId="ADAL" clId="{11C33FC7-6D87-4DB3-9CB4-AFAF96B06EFE}" dt="2025-09-19T17:56:39.796" v="2994" actId="207"/>
          <ac:spMkLst>
            <pc:docMk/>
            <pc:sldMk cId="1881451632" sldId="274"/>
            <ac:spMk id="3" creationId="{0174E2E1-F1AD-FF08-0161-A0C6223D8A85}"/>
          </ac:spMkLst>
        </pc:spChg>
        <pc:spChg chg="add mod">
          <ac:chgData name="Karan Rajshekar Karan Rajshekar" userId="aad371b2-5475-4f58-9aca-67d2ed8ecbd4" providerId="ADAL" clId="{11C33FC7-6D87-4DB3-9CB4-AFAF96B06EFE}" dt="2025-09-19T17:56:27.636" v="2991" actId="20577"/>
          <ac:spMkLst>
            <pc:docMk/>
            <pc:sldMk cId="1881451632" sldId="274"/>
            <ac:spMk id="7" creationId="{3DB65E83-228A-2485-C8B7-6CF13C9D9AF3}"/>
          </ac:spMkLst>
        </pc:spChg>
        <pc:spChg chg="add mod">
          <ac:chgData name="Karan Rajshekar Karan Rajshekar" userId="aad371b2-5475-4f58-9aca-67d2ed8ecbd4" providerId="ADAL" clId="{11C33FC7-6D87-4DB3-9CB4-AFAF96B06EFE}" dt="2025-09-19T18:00:04.381" v="3019" actId="403"/>
          <ac:spMkLst>
            <pc:docMk/>
            <pc:sldMk cId="1881451632" sldId="274"/>
            <ac:spMk id="8" creationId="{81088309-1C89-F379-1177-13963C42A748}"/>
          </ac:spMkLst>
        </pc:spChg>
        <pc:spChg chg="add mod">
          <ac:chgData name="Karan Rajshekar Karan Rajshekar" userId="aad371b2-5475-4f58-9aca-67d2ed8ecbd4" providerId="ADAL" clId="{11C33FC7-6D87-4DB3-9CB4-AFAF96B06EFE}" dt="2025-09-19T18:02:10.558" v="3029" actId="207"/>
          <ac:spMkLst>
            <pc:docMk/>
            <pc:sldMk cId="1881451632" sldId="274"/>
            <ac:spMk id="15" creationId="{8A10ED6D-62AF-E3F7-FDD1-CE0893C894B5}"/>
          </ac:spMkLst>
        </pc:spChg>
        <pc:picChg chg="add mod">
          <ac:chgData name="Karan Rajshekar Karan Rajshekar" userId="aad371b2-5475-4f58-9aca-67d2ed8ecbd4" providerId="ADAL" clId="{11C33FC7-6D87-4DB3-9CB4-AFAF96B06EFE}" dt="2025-09-19T17:56:43.179" v="2995" actId="1076"/>
          <ac:picMkLst>
            <pc:docMk/>
            <pc:sldMk cId="1881451632" sldId="274"/>
            <ac:picMk id="6" creationId="{7BCE3736-DF01-C43C-48DD-0FF6067A745F}"/>
          </ac:picMkLst>
        </pc:picChg>
        <pc:picChg chg="add mod">
          <ac:chgData name="Karan Rajshekar Karan Rajshekar" userId="aad371b2-5475-4f58-9aca-67d2ed8ecbd4" providerId="ADAL" clId="{11C33FC7-6D87-4DB3-9CB4-AFAF96B06EFE}" dt="2025-09-19T17:59:33.012" v="3014" actId="1076"/>
          <ac:picMkLst>
            <pc:docMk/>
            <pc:sldMk cId="1881451632" sldId="274"/>
            <ac:picMk id="12" creationId="{97D45003-74FC-C38E-D6F7-6A6EAB13434C}"/>
          </ac:picMkLst>
        </pc:picChg>
        <pc:picChg chg="add mod">
          <ac:chgData name="Karan Rajshekar Karan Rajshekar" userId="aad371b2-5475-4f58-9aca-67d2ed8ecbd4" providerId="ADAL" clId="{11C33FC7-6D87-4DB3-9CB4-AFAF96B06EFE}" dt="2025-09-19T17:59:46.307" v="3016" actId="1076"/>
          <ac:picMkLst>
            <pc:docMk/>
            <pc:sldMk cId="1881451632" sldId="274"/>
            <ac:picMk id="14" creationId="{4AA2D35B-E526-29BC-0ECF-7E723C65A0F9}"/>
          </ac:picMkLst>
        </pc:picChg>
      </pc:sldChg>
      <pc:sldChg chg="addSp modSp mod modAnim modNotesTx">
        <pc:chgData name="Karan Rajshekar Karan Rajshekar" userId="aad371b2-5475-4f58-9aca-67d2ed8ecbd4" providerId="ADAL" clId="{11C33FC7-6D87-4DB3-9CB4-AFAF96B06EFE}" dt="2025-09-19T20:23:34.266" v="4118" actId="27636"/>
        <pc:sldMkLst>
          <pc:docMk/>
          <pc:sldMk cId="4065185605" sldId="275"/>
        </pc:sldMkLst>
        <pc:spChg chg="mod">
          <ac:chgData name="Karan Rajshekar Karan Rajshekar" userId="aad371b2-5475-4f58-9aca-67d2ed8ecbd4" providerId="ADAL" clId="{11C33FC7-6D87-4DB3-9CB4-AFAF96B06EFE}" dt="2025-09-19T20:23:34.266" v="4118" actId="27636"/>
          <ac:spMkLst>
            <pc:docMk/>
            <pc:sldMk cId="4065185605" sldId="275"/>
            <ac:spMk id="2" creationId="{E76049BB-E5C7-0C90-B85F-7D660A58BC99}"/>
          </ac:spMkLst>
        </pc:spChg>
        <pc:spChg chg="mod">
          <ac:chgData name="Karan Rajshekar Karan Rajshekar" userId="aad371b2-5475-4f58-9aca-67d2ed8ecbd4" providerId="ADAL" clId="{11C33FC7-6D87-4DB3-9CB4-AFAF96B06EFE}" dt="2025-09-19T18:10:03.421" v="3082" actId="14100"/>
          <ac:spMkLst>
            <pc:docMk/>
            <pc:sldMk cId="4065185605" sldId="275"/>
            <ac:spMk id="3" creationId="{CDA8EB85-AB49-8DFC-8174-03281F2630CD}"/>
          </ac:spMkLst>
        </pc:spChg>
        <pc:spChg chg="add mod">
          <ac:chgData name="Karan Rajshekar Karan Rajshekar" userId="aad371b2-5475-4f58-9aca-67d2ed8ecbd4" providerId="ADAL" clId="{11C33FC7-6D87-4DB3-9CB4-AFAF96B06EFE}" dt="2025-09-19T18:10:16.892" v="3084" actId="255"/>
          <ac:spMkLst>
            <pc:docMk/>
            <pc:sldMk cId="4065185605" sldId="275"/>
            <ac:spMk id="4" creationId="{050615AA-BAFF-13A9-DEB8-6E8C71602EEB}"/>
          </ac:spMkLst>
        </pc:spChg>
        <pc:spChg chg="add mod">
          <ac:chgData name="Karan Rajshekar Karan Rajshekar" userId="aad371b2-5475-4f58-9aca-67d2ed8ecbd4" providerId="ADAL" clId="{11C33FC7-6D87-4DB3-9CB4-AFAF96B06EFE}" dt="2025-09-19T18:09:15.940" v="3072" actId="1076"/>
          <ac:spMkLst>
            <pc:docMk/>
            <pc:sldMk cId="4065185605" sldId="275"/>
            <ac:spMk id="7" creationId="{7E3F2ADC-4CF2-17C8-AE4C-F5B6ED5D805E}"/>
          </ac:spMkLst>
        </pc:spChg>
        <pc:spChg chg="add mod">
          <ac:chgData name="Karan Rajshekar Karan Rajshekar" userId="aad371b2-5475-4f58-9aca-67d2ed8ecbd4" providerId="ADAL" clId="{11C33FC7-6D87-4DB3-9CB4-AFAF96B06EFE}" dt="2025-09-19T18:13:18.172" v="3102" actId="20577"/>
          <ac:spMkLst>
            <pc:docMk/>
            <pc:sldMk cId="4065185605" sldId="275"/>
            <ac:spMk id="8" creationId="{ACB9B1C3-3E6E-0997-43C3-D776CE95AAD3}"/>
          </ac:spMkLst>
        </pc:spChg>
        <pc:picChg chg="mod modCrop">
          <ac:chgData name="Karan Rajshekar Karan Rajshekar" userId="aad371b2-5475-4f58-9aca-67d2ed8ecbd4" providerId="ADAL" clId="{11C33FC7-6D87-4DB3-9CB4-AFAF96B06EFE}" dt="2025-09-19T18:09:57.676" v="3080" actId="1076"/>
          <ac:picMkLst>
            <pc:docMk/>
            <pc:sldMk cId="4065185605" sldId="275"/>
            <ac:picMk id="5" creationId="{D6494CAC-8D72-4B27-2705-1E31A19F0546}"/>
          </ac:picMkLst>
        </pc:picChg>
        <pc:picChg chg="add mod">
          <ac:chgData name="Karan Rajshekar Karan Rajshekar" userId="aad371b2-5475-4f58-9aca-67d2ed8ecbd4" providerId="ADAL" clId="{11C33FC7-6D87-4DB3-9CB4-AFAF96B06EFE}" dt="2025-09-19T18:10:09.292" v="3083" actId="1076"/>
          <ac:picMkLst>
            <pc:docMk/>
            <pc:sldMk cId="4065185605" sldId="275"/>
            <ac:picMk id="6" creationId="{C3905E04-238F-60F5-14A8-5B31855B58FC}"/>
          </ac:picMkLst>
        </pc:picChg>
      </pc:sldChg>
      <pc:sldChg chg="addSp delSp modSp del mod">
        <pc:chgData name="Karan Rajshekar Karan Rajshekar" userId="aad371b2-5475-4f58-9aca-67d2ed8ecbd4" providerId="ADAL" clId="{11C33FC7-6D87-4DB3-9CB4-AFAF96B06EFE}" dt="2025-09-19T19:15:39.488" v="3740" actId="2696"/>
        <pc:sldMkLst>
          <pc:docMk/>
          <pc:sldMk cId="415106542" sldId="276"/>
        </pc:sldMkLst>
      </pc:sldChg>
      <pc:sldChg chg="addSp modSp mod modAnim modNotesTx">
        <pc:chgData name="Karan Rajshekar Karan Rajshekar" userId="aad371b2-5475-4f58-9aca-67d2ed8ecbd4" providerId="ADAL" clId="{11C33FC7-6D87-4DB3-9CB4-AFAF96B06EFE}" dt="2025-09-19T20:24:21.132" v="4133" actId="27636"/>
        <pc:sldMkLst>
          <pc:docMk/>
          <pc:sldMk cId="646356342" sldId="277"/>
        </pc:sldMkLst>
        <pc:spChg chg="add mod">
          <ac:chgData name="Karan Rajshekar Karan Rajshekar" userId="aad371b2-5475-4f58-9aca-67d2ed8ecbd4" providerId="ADAL" clId="{11C33FC7-6D87-4DB3-9CB4-AFAF96B06EFE}" dt="2025-09-19T18:37:24.464" v="3302" actId="14100"/>
          <ac:spMkLst>
            <pc:docMk/>
            <pc:sldMk cId="646356342" sldId="277"/>
            <ac:spMk id="2" creationId="{715875E0-27DA-5489-1F46-DE6D1545FD01}"/>
          </ac:spMkLst>
        </pc:spChg>
        <pc:spChg chg="mod">
          <ac:chgData name="Karan Rajshekar Karan Rajshekar" userId="aad371b2-5475-4f58-9aca-67d2ed8ecbd4" providerId="ADAL" clId="{11C33FC7-6D87-4DB3-9CB4-AFAF96B06EFE}" dt="2025-09-19T19:17:18.041" v="3772" actId="27636"/>
          <ac:spMkLst>
            <pc:docMk/>
            <pc:sldMk cId="646356342" sldId="277"/>
            <ac:spMk id="3" creationId="{79DB00B6-9BFA-BA56-F52C-CB1729BA4C5B}"/>
          </ac:spMkLst>
        </pc:spChg>
        <pc:spChg chg="mod">
          <ac:chgData name="Karan Rajshekar Karan Rajshekar" userId="aad371b2-5475-4f58-9aca-67d2ed8ecbd4" providerId="ADAL" clId="{11C33FC7-6D87-4DB3-9CB4-AFAF96B06EFE}" dt="2025-09-19T20:24:21.132" v="4133" actId="27636"/>
          <ac:spMkLst>
            <pc:docMk/>
            <pc:sldMk cId="646356342" sldId="277"/>
            <ac:spMk id="6" creationId="{79AE7958-D07B-707B-5FF8-3457F3FF54C7}"/>
          </ac:spMkLst>
        </pc:spChg>
        <pc:spChg chg="add mod">
          <ac:chgData name="Karan Rajshekar Karan Rajshekar" userId="aad371b2-5475-4f58-9aca-67d2ed8ecbd4" providerId="ADAL" clId="{11C33FC7-6D87-4DB3-9CB4-AFAF96B06EFE}" dt="2025-09-19T18:35:53.232" v="3254" actId="1076"/>
          <ac:spMkLst>
            <pc:docMk/>
            <pc:sldMk cId="646356342" sldId="277"/>
            <ac:spMk id="8" creationId="{85B997D2-2C7A-DE31-E92D-A9F65FC71CAB}"/>
          </ac:spMkLst>
        </pc:spChg>
        <pc:spChg chg="add mod">
          <ac:chgData name="Karan Rajshekar Karan Rajshekar" userId="aad371b2-5475-4f58-9aca-67d2ed8ecbd4" providerId="ADAL" clId="{11C33FC7-6D87-4DB3-9CB4-AFAF96B06EFE}" dt="2025-09-19T19:18:19.374" v="3785" actId="1582"/>
          <ac:spMkLst>
            <pc:docMk/>
            <pc:sldMk cId="646356342" sldId="277"/>
            <ac:spMk id="9" creationId="{F5ED386E-0AC4-0289-303C-D5532CC9467C}"/>
          </ac:spMkLst>
        </pc:spChg>
        <pc:spChg chg="add mod">
          <ac:chgData name="Karan Rajshekar Karan Rajshekar" userId="aad371b2-5475-4f58-9aca-67d2ed8ecbd4" providerId="ADAL" clId="{11C33FC7-6D87-4DB3-9CB4-AFAF96B06EFE}" dt="2025-09-19T19:18:28.559" v="3787" actId="1076"/>
          <ac:spMkLst>
            <pc:docMk/>
            <pc:sldMk cId="646356342" sldId="277"/>
            <ac:spMk id="10" creationId="{36504736-8223-E718-988F-21821EF29F2C}"/>
          </ac:spMkLst>
        </pc:spChg>
        <pc:picChg chg="add mod modCrop">
          <ac:chgData name="Karan Rajshekar Karan Rajshekar" userId="aad371b2-5475-4f58-9aca-67d2ed8ecbd4" providerId="ADAL" clId="{11C33FC7-6D87-4DB3-9CB4-AFAF96B06EFE}" dt="2025-09-19T18:36:49.232" v="3267" actId="1076"/>
          <ac:picMkLst>
            <pc:docMk/>
            <pc:sldMk cId="646356342" sldId="277"/>
            <ac:picMk id="4" creationId="{AC80A429-7826-335D-24E9-343F615E2889}"/>
          </ac:picMkLst>
        </pc:picChg>
        <pc:picChg chg="mod modCrop">
          <ac:chgData name="Karan Rajshekar Karan Rajshekar" userId="aad371b2-5475-4f58-9aca-67d2ed8ecbd4" providerId="ADAL" clId="{11C33FC7-6D87-4DB3-9CB4-AFAF96B06EFE}" dt="2025-09-19T18:36:31.528" v="3261" actId="1076"/>
          <ac:picMkLst>
            <pc:docMk/>
            <pc:sldMk cId="646356342" sldId="277"/>
            <ac:picMk id="5" creationId="{4C679BE4-6E67-2CC0-1761-62C53F1F06B7}"/>
          </ac:picMkLst>
        </pc:picChg>
        <pc:picChg chg="add mod">
          <ac:chgData name="Karan Rajshekar Karan Rajshekar" userId="aad371b2-5475-4f58-9aca-67d2ed8ecbd4" providerId="ADAL" clId="{11C33FC7-6D87-4DB3-9CB4-AFAF96B06EFE}" dt="2025-09-19T18:38:05.800" v="3316" actId="1076"/>
          <ac:picMkLst>
            <pc:docMk/>
            <pc:sldMk cId="646356342" sldId="277"/>
            <ac:picMk id="7" creationId="{71ED7A6A-1DAE-53A9-C1D7-7B90A0F95322}"/>
          </ac:picMkLst>
        </pc:picChg>
      </pc:sldChg>
      <pc:sldChg chg="addSp delSp modSp del mod ord setBg modShow">
        <pc:chgData name="Karan Rajshekar Karan Rajshekar" userId="aad371b2-5475-4f58-9aca-67d2ed8ecbd4" providerId="ADAL" clId="{11C33FC7-6D87-4DB3-9CB4-AFAF96B06EFE}" dt="2025-09-19T18:16:54.521" v="3168" actId="2696"/>
        <pc:sldMkLst>
          <pc:docMk/>
          <pc:sldMk cId="400562886" sldId="278"/>
        </pc:sldMkLst>
      </pc:sldChg>
      <pc:sldChg chg="addSp delSp modSp mod setBg modAnim modNotesTx">
        <pc:chgData name="Karan Rajshekar Karan Rajshekar" userId="aad371b2-5475-4f58-9aca-67d2ed8ecbd4" providerId="ADAL" clId="{11C33FC7-6D87-4DB3-9CB4-AFAF96B06EFE}" dt="2025-09-23T11:17:36.546" v="4514"/>
        <pc:sldMkLst>
          <pc:docMk/>
          <pc:sldMk cId="1673452758" sldId="279"/>
        </pc:sldMkLst>
        <pc:spChg chg="mod">
          <ac:chgData name="Karan Rajshekar Karan Rajshekar" userId="aad371b2-5475-4f58-9aca-67d2ed8ecbd4" providerId="ADAL" clId="{11C33FC7-6D87-4DB3-9CB4-AFAF96B06EFE}" dt="2025-09-19T20:24:45.016" v="4141" actId="27636"/>
          <ac:spMkLst>
            <pc:docMk/>
            <pc:sldMk cId="1673452758" sldId="279"/>
            <ac:spMk id="2" creationId="{873A05F8-E053-188E-BFB6-695B4EED5787}"/>
          </ac:spMkLst>
        </pc:spChg>
        <pc:spChg chg="add mod">
          <ac:chgData name="Karan Rajshekar Karan Rajshekar" userId="aad371b2-5475-4f58-9aca-67d2ed8ecbd4" providerId="ADAL" clId="{11C33FC7-6D87-4DB3-9CB4-AFAF96B06EFE}" dt="2025-09-19T18:16:11.695" v="3165" actId="20577"/>
          <ac:spMkLst>
            <pc:docMk/>
            <pc:sldMk cId="1673452758" sldId="279"/>
            <ac:spMk id="5" creationId="{03D37BE8-9A39-AA26-1158-F8E164C4ED6B}"/>
          </ac:spMkLst>
        </pc:spChg>
        <pc:graphicFrameChg chg="add mod">
          <ac:chgData name="Karan Rajshekar Karan Rajshekar" userId="aad371b2-5475-4f58-9aca-67d2ed8ecbd4" providerId="ADAL" clId="{11C33FC7-6D87-4DB3-9CB4-AFAF96B06EFE}" dt="2025-09-19T18:17:13.077" v="3169"/>
          <ac:graphicFrameMkLst>
            <pc:docMk/>
            <pc:sldMk cId="1673452758" sldId="279"/>
            <ac:graphicFrameMk id="22" creationId="{3B9A916F-DFD8-5F15-80C6-49B728F2FCE9}"/>
          </ac:graphicFrameMkLst>
        </pc:graphicFrameChg>
      </pc:sldChg>
      <pc:sldChg chg="addSp delSp modSp mod">
        <pc:chgData name="Karan Rajshekar Karan Rajshekar" userId="aad371b2-5475-4f58-9aca-67d2ed8ecbd4" providerId="ADAL" clId="{11C33FC7-6D87-4DB3-9CB4-AFAF96B06EFE}" dt="2025-09-19T20:25:03.382" v="4147" actId="1076"/>
        <pc:sldMkLst>
          <pc:docMk/>
          <pc:sldMk cId="3799287853" sldId="280"/>
        </pc:sldMkLst>
        <pc:spChg chg="mod">
          <ac:chgData name="Karan Rajshekar Karan Rajshekar" userId="aad371b2-5475-4f58-9aca-67d2ed8ecbd4" providerId="ADAL" clId="{11C33FC7-6D87-4DB3-9CB4-AFAF96B06EFE}" dt="2025-09-11T09:09:49.289" v="1018" actId="1076"/>
          <ac:spMkLst>
            <pc:docMk/>
            <pc:sldMk cId="3799287853" sldId="280"/>
            <ac:spMk id="2" creationId="{CB671D77-5291-B459-9F3B-0F8AB1360FC2}"/>
          </ac:spMkLst>
        </pc:spChg>
        <pc:picChg chg="add mod">
          <ac:chgData name="Karan Rajshekar Karan Rajshekar" userId="aad371b2-5475-4f58-9aca-67d2ed8ecbd4" providerId="ADAL" clId="{11C33FC7-6D87-4DB3-9CB4-AFAF96B06EFE}" dt="2025-09-19T20:25:03.382" v="4147" actId="1076"/>
          <ac:picMkLst>
            <pc:docMk/>
            <pc:sldMk cId="3799287853" sldId="280"/>
            <ac:picMk id="5" creationId="{A04DC99F-D371-1518-8444-1B41A40CB552}"/>
          </ac:picMkLst>
        </pc:picChg>
      </pc:sldChg>
      <pc:sldChg chg="modSp mod ord modShow">
        <pc:chgData name="Karan Rajshekar Karan Rajshekar" userId="aad371b2-5475-4f58-9aca-67d2ed8ecbd4" providerId="ADAL" clId="{11C33FC7-6D87-4DB3-9CB4-AFAF96B06EFE}" dt="2025-09-19T19:07:41.744" v="3610" actId="27636"/>
        <pc:sldMkLst>
          <pc:docMk/>
          <pc:sldMk cId="1478531315" sldId="281"/>
        </pc:sldMkLst>
        <pc:spChg chg="mod">
          <ac:chgData name="Karan Rajshekar Karan Rajshekar" userId="aad371b2-5475-4f58-9aca-67d2ed8ecbd4" providerId="ADAL" clId="{11C33FC7-6D87-4DB3-9CB4-AFAF96B06EFE}" dt="2025-09-19T19:07:41.744" v="3610" actId="27636"/>
          <ac:spMkLst>
            <pc:docMk/>
            <pc:sldMk cId="1478531315" sldId="281"/>
            <ac:spMk id="3" creationId="{A7C80059-1CFF-DF6C-2711-140685743B37}"/>
          </ac:spMkLst>
        </pc:spChg>
      </pc:sldChg>
      <pc:sldChg chg="modSp add mod ord modAnim modShow modNotesTx">
        <pc:chgData name="Karan Rajshekar Karan Rajshekar" userId="aad371b2-5475-4f58-9aca-67d2ed8ecbd4" providerId="ADAL" clId="{11C33FC7-6D87-4DB3-9CB4-AFAF96B06EFE}" dt="2025-09-23T08:15:08.614" v="4280" actId="729"/>
        <pc:sldMkLst>
          <pc:docMk/>
          <pc:sldMk cId="3930850729" sldId="282"/>
        </pc:sldMkLst>
        <pc:spChg chg="mod">
          <ac:chgData name="Karan Rajshekar Karan Rajshekar" userId="aad371b2-5475-4f58-9aca-67d2ed8ecbd4" providerId="ADAL" clId="{11C33FC7-6D87-4DB3-9CB4-AFAF96B06EFE}" dt="2025-09-19T19:10:39.409" v="3645" actId="27636"/>
          <ac:spMkLst>
            <pc:docMk/>
            <pc:sldMk cId="3930850729" sldId="282"/>
            <ac:spMk id="2" creationId="{2A56EEB0-ED5E-9A3B-AE60-BD90BEEA2218}"/>
          </ac:spMkLst>
        </pc:spChg>
        <pc:graphicFrameChg chg="mod">
          <ac:chgData name="Karan Rajshekar Karan Rajshekar" userId="aad371b2-5475-4f58-9aca-67d2ed8ecbd4" providerId="ADAL" clId="{11C33FC7-6D87-4DB3-9CB4-AFAF96B06EFE}" dt="2025-09-22T09:41:39.058" v="4243" actId="20577"/>
          <ac:graphicFrameMkLst>
            <pc:docMk/>
            <pc:sldMk cId="3930850729" sldId="282"/>
            <ac:graphicFrameMk id="5" creationId="{D9591914-83E6-EF58-7C58-D5272C790A6F}"/>
          </ac:graphicFrameMkLst>
        </pc:graphicFrameChg>
      </pc:sldChg>
      <pc:sldChg chg="addSp delSp modSp add mod setBg modNotesTx">
        <pc:chgData name="Karan Rajshekar Karan Rajshekar" userId="aad371b2-5475-4f58-9aca-67d2ed8ecbd4" providerId="ADAL" clId="{11C33FC7-6D87-4DB3-9CB4-AFAF96B06EFE}" dt="2025-09-22T10:21:04.310" v="4247"/>
        <pc:sldMkLst>
          <pc:docMk/>
          <pc:sldMk cId="2453789097" sldId="283"/>
        </pc:sldMkLst>
        <pc:spChg chg="mod">
          <ac:chgData name="Karan Rajshekar Karan Rajshekar" userId="aad371b2-5475-4f58-9aca-67d2ed8ecbd4" providerId="ADAL" clId="{11C33FC7-6D87-4DB3-9CB4-AFAF96B06EFE}" dt="2025-09-19T19:11:53.605" v="3648" actId="20577"/>
          <ac:spMkLst>
            <pc:docMk/>
            <pc:sldMk cId="2453789097" sldId="283"/>
            <ac:spMk id="2" creationId="{828ECDC5-4EB3-2B61-00DD-961ABEDA72A0}"/>
          </ac:spMkLst>
        </pc:spChg>
        <pc:graphicFrameChg chg="mod ord modGraphic">
          <ac:chgData name="Karan Rajshekar Karan Rajshekar" userId="aad371b2-5475-4f58-9aca-67d2ed8ecbd4" providerId="ADAL" clId="{11C33FC7-6D87-4DB3-9CB4-AFAF96B06EFE}" dt="2025-09-10T17:13:53.786" v="585" actId="1076"/>
          <ac:graphicFrameMkLst>
            <pc:docMk/>
            <pc:sldMk cId="2453789097" sldId="283"/>
            <ac:graphicFrameMk id="5" creationId="{D9591914-83E6-EF58-7C58-D5272C790A6F}"/>
          </ac:graphicFrameMkLst>
        </pc:graphicFrameChg>
        <pc:picChg chg="add mod ord">
          <ac:chgData name="Karan Rajshekar Karan Rajshekar" userId="aad371b2-5475-4f58-9aca-67d2ed8ecbd4" providerId="ADAL" clId="{11C33FC7-6D87-4DB3-9CB4-AFAF96B06EFE}" dt="2025-09-10T17:12:41.050" v="566" actId="1076"/>
          <ac:picMkLst>
            <pc:docMk/>
            <pc:sldMk cId="2453789097" sldId="283"/>
            <ac:picMk id="6" creationId="{4C70BA4A-B940-B0A4-479A-6ABE50C98534}"/>
          </ac:picMkLst>
        </pc:picChg>
        <pc:picChg chg="add mod">
          <ac:chgData name="Karan Rajshekar Karan Rajshekar" userId="aad371b2-5475-4f58-9aca-67d2ed8ecbd4" providerId="ADAL" clId="{11C33FC7-6D87-4DB3-9CB4-AFAF96B06EFE}" dt="2025-09-10T17:12:39.098" v="565" actId="14100"/>
          <ac:picMkLst>
            <pc:docMk/>
            <pc:sldMk cId="2453789097" sldId="283"/>
            <ac:picMk id="8" creationId="{1B28C531-2A7C-BA26-EC8A-DAB63E615469}"/>
          </ac:picMkLst>
        </pc:picChg>
        <pc:picChg chg="add mod">
          <ac:chgData name="Karan Rajshekar Karan Rajshekar" userId="aad371b2-5475-4f58-9aca-67d2ed8ecbd4" providerId="ADAL" clId="{11C33FC7-6D87-4DB3-9CB4-AFAF96B06EFE}" dt="2025-09-10T17:12:49.199" v="571" actId="1076"/>
          <ac:picMkLst>
            <pc:docMk/>
            <pc:sldMk cId="2453789097" sldId="283"/>
            <ac:picMk id="10" creationId="{1031E88F-8425-E5CE-27E2-A3513C5A4649}"/>
          </ac:picMkLst>
        </pc:picChg>
        <pc:picChg chg="add mod">
          <ac:chgData name="Karan Rajshekar Karan Rajshekar" userId="aad371b2-5475-4f58-9aca-67d2ed8ecbd4" providerId="ADAL" clId="{11C33FC7-6D87-4DB3-9CB4-AFAF96B06EFE}" dt="2025-09-10T17:13:23.320" v="579" actId="14100"/>
          <ac:picMkLst>
            <pc:docMk/>
            <pc:sldMk cId="2453789097" sldId="283"/>
            <ac:picMk id="12" creationId="{58DCF7CC-91BC-1143-937D-E05102D65878}"/>
          </ac:picMkLst>
        </pc:picChg>
      </pc:sldChg>
      <pc:sldChg chg="modSp add mod ord modAnim modShow modNotesTx">
        <pc:chgData name="Karan Rajshekar Karan Rajshekar" userId="aad371b2-5475-4f58-9aca-67d2ed8ecbd4" providerId="ADAL" clId="{11C33FC7-6D87-4DB3-9CB4-AFAF96B06EFE}" dt="2025-09-22T10:21:52.278" v="4250"/>
        <pc:sldMkLst>
          <pc:docMk/>
          <pc:sldMk cId="682225245" sldId="284"/>
        </pc:sldMkLst>
        <pc:spChg chg="mod">
          <ac:chgData name="Karan Rajshekar Karan Rajshekar" userId="aad371b2-5475-4f58-9aca-67d2ed8ecbd4" providerId="ADAL" clId="{11C33FC7-6D87-4DB3-9CB4-AFAF96B06EFE}" dt="2025-09-19T19:12:04.258" v="3651" actId="27636"/>
          <ac:spMkLst>
            <pc:docMk/>
            <pc:sldMk cId="682225245" sldId="284"/>
            <ac:spMk id="2" creationId="{07CC2BA0-4209-9923-9619-A225B16C2A68}"/>
          </ac:spMkLst>
        </pc:spChg>
        <pc:graphicFrameChg chg="mod">
          <ac:chgData name="Karan Rajshekar Karan Rajshekar" userId="aad371b2-5475-4f58-9aca-67d2ed8ecbd4" providerId="ADAL" clId="{11C33FC7-6D87-4DB3-9CB4-AFAF96B06EFE}" dt="2025-09-22T09:41:52.321" v="4246" actId="113"/>
          <ac:graphicFrameMkLst>
            <pc:docMk/>
            <pc:sldMk cId="682225245" sldId="284"/>
            <ac:graphicFrameMk id="5" creationId="{D9591914-83E6-EF58-7C58-D5272C790A6F}"/>
          </ac:graphicFrameMkLst>
        </pc:graphicFrameChg>
      </pc:sldChg>
      <pc:sldChg chg="modSp add mod ord modShow">
        <pc:chgData name="Karan Rajshekar Karan Rajshekar" userId="aad371b2-5475-4f58-9aca-67d2ed8ecbd4" providerId="ADAL" clId="{11C33FC7-6D87-4DB3-9CB4-AFAF96B06EFE}" dt="2025-09-19T19:07:41.736" v="3605" actId="27636"/>
        <pc:sldMkLst>
          <pc:docMk/>
          <pc:sldMk cId="3220571300" sldId="285"/>
        </pc:sldMkLst>
        <pc:spChg chg="mod">
          <ac:chgData name="Karan Rajshekar Karan Rajshekar" userId="aad371b2-5475-4f58-9aca-67d2ed8ecbd4" providerId="ADAL" clId="{11C33FC7-6D87-4DB3-9CB4-AFAF96B06EFE}" dt="2025-09-19T19:07:41.736" v="3605" actId="27636"/>
          <ac:spMkLst>
            <pc:docMk/>
            <pc:sldMk cId="3220571300" sldId="285"/>
            <ac:spMk id="3" creationId="{54006501-393F-4FE6-9D4B-92BF71DF0F08}"/>
          </ac:spMkLst>
        </pc:spChg>
        <pc:graphicFrameChg chg="mod">
          <ac:chgData name="Karan Rajshekar Karan Rajshekar" userId="aad371b2-5475-4f58-9aca-67d2ed8ecbd4" providerId="ADAL" clId="{11C33FC7-6D87-4DB3-9CB4-AFAF96B06EFE}" dt="2025-09-10T15:01:28.758" v="250" actId="20577"/>
          <ac:graphicFrameMkLst>
            <pc:docMk/>
            <pc:sldMk cId="3220571300" sldId="285"/>
            <ac:graphicFrameMk id="5" creationId="{D9591914-83E6-EF58-7C58-D5272C790A6F}"/>
          </ac:graphicFrameMkLst>
        </pc:graphicFrameChg>
      </pc:sldChg>
      <pc:sldChg chg="addSp modSp add mod ord">
        <pc:chgData name="Karan Rajshekar Karan Rajshekar" userId="aad371b2-5475-4f58-9aca-67d2ed8ecbd4" providerId="ADAL" clId="{11C33FC7-6D87-4DB3-9CB4-AFAF96B06EFE}" dt="2025-09-19T19:12:12.505" v="3654" actId="27636"/>
        <pc:sldMkLst>
          <pc:docMk/>
          <pc:sldMk cId="3169666321" sldId="286"/>
        </pc:sldMkLst>
        <pc:spChg chg="mod">
          <ac:chgData name="Karan Rajshekar Karan Rajshekar" userId="aad371b2-5475-4f58-9aca-67d2ed8ecbd4" providerId="ADAL" clId="{11C33FC7-6D87-4DB3-9CB4-AFAF96B06EFE}" dt="2025-09-19T19:12:12.505" v="3654" actId="27636"/>
          <ac:spMkLst>
            <pc:docMk/>
            <pc:sldMk cId="3169666321" sldId="286"/>
            <ac:spMk id="2" creationId="{2C99E11C-1B75-BE74-91C0-3AD708DB4238}"/>
          </ac:spMkLst>
        </pc:spChg>
        <pc:graphicFrameChg chg="mod">
          <ac:chgData name="Karan Rajshekar Karan Rajshekar" userId="aad371b2-5475-4f58-9aca-67d2ed8ecbd4" providerId="ADAL" clId="{11C33FC7-6D87-4DB3-9CB4-AFAF96B06EFE}" dt="2025-09-10T17:14:10.587" v="588" actId="14100"/>
          <ac:graphicFrameMkLst>
            <pc:docMk/>
            <pc:sldMk cId="3169666321" sldId="286"/>
            <ac:graphicFrameMk id="5" creationId="{D9591914-83E6-EF58-7C58-D5272C790A6F}"/>
          </ac:graphicFrameMkLst>
        </pc:graphicFrameChg>
        <pc:picChg chg="add mod">
          <ac:chgData name="Karan Rajshekar Karan Rajshekar" userId="aad371b2-5475-4f58-9aca-67d2ed8ecbd4" providerId="ADAL" clId="{11C33FC7-6D87-4DB3-9CB4-AFAF96B06EFE}" dt="2025-09-10T17:14:13.066" v="589" actId="1076"/>
          <ac:picMkLst>
            <pc:docMk/>
            <pc:sldMk cId="3169666321" sldId="286"/>
            <ac:picMk id="4" creationId="{29549EE7-CF04-6D2A-B9B7-F28EA5C0E99D}"/>
          </ac:picMkLst>
        </pc:picChg>
      </pc:sldChg>
      <pc:sldChg chg="modSp add mod ord modAnim modNotesTx">
        <pc:chgData name="Karan Rajshekar Karan Rajshekar" userId="aad371b2-5475-4f58-9aca-67d2ed8ecbd4" providerId="ADAL" clId="{11C33FC7-6D87-4DB3-9CB4-AFAF96B06EFE}" dt="2025-09-22T10:22:27.911" v="4254"/>
        <pc:sldMkLst>
          <pc:docMk/>
          <pc:sldMk cId="2419730996" sldId="287"/>
        </pc:sldMkLst>
        <pc:spChg chg="mod">
          <ac:chgData name="Karan Rajshekar Karan Rajshekar" userId="aad371b2-5475-4f58-9aca-67d2ed8ecbd4" providerId="ADAL" clId="{11C33FC7-6D87-4DB3-9CB4-AFAF96B06EFE}" dt="2025-09-19T19:12:26.524" v="3661" actId="20577"/>
          <ac:spMkLst>
            <pc:docMk/>
            <pc:sldMk cId="2419730996" sldId="287"/>
            <ac:spMk id="2" creationId="{7C5C361B-A021-8AF6-D9AF-E4E218230C8E}"/>
          </ac:spMkLst>
        </pc:spChg>
        <pc:graphicFrameChg chg="mod">
          <ac:chgData name="Karan Rajshekar Karan Rajshekar" userId="aad371b2-5475-4f58-9aca-67d2ed8ecbd4" providerId="ADAL" clId="{11C33FC7-6D87-4DB3-9CB4-AFAF96B06EFE}" dt="2025-09-10T17:14:26.284" v="592" actId="14100"/>
          <ac:graphicFrameMkLst>
            <pc:docMk/>
            <pc:sldMk cId="2419730996" sldId="287"/>
            <ac:graphicFrameMk id="5" creationId="{D9591914-83E6-EF58-7C58-D5272C790A6F}"/>
          </ac:graphicFrameMkLst>
        </pc:graphicFrameChg>
      </pc:sldChg>
      <pc:sldChg chg="addSp modSp new mod ord">
        <pc:chgData name="Karan Rajshekar Karan Rajshekar" userId="aad371b2-5475-4f58-9aca-67d2ed8ecbd4" providerId="ADAL" clId="{11C33FC7-6D87-4DB3-9CB4-AFAF96B06EFE}" dt="2025-09-22T10:41:36.275" v="4279" actId="20577"/>
        <pc:sldMkLst>
          <pc:docMk/>
          <pc:sldMk cId="1611242932" sldId="288"/>
        </pc:sldMkLst>
        <pc:spChg chg="mod">
          <ac:chgData name="Karan Rajshekar Karan Rajshekar" userId="aad371b2-5475-4f58-9aca-67d2ed8ecbd4" providerId="ADAL" clId="{11C33FC7-6D87-4DB3-9CB4-AFAF96B06EFE}" dt="2025-09-19T19:12:33.956" v="3665" actId="27636"/>
          <ac:spMkLst>
            <pc:docMk/>
            <pc:sldMk cId="1611242932" sldId="288"/>
            <ac:spMk id="3" creationId="{13AD66C4-F782-5124-1461-51855AED1285}"/>
          </ac:spMkLst>
        </pc:spChg>
        <pc:graphicFrameChg chg="add mod modGraphic">
          <ac:chgData name="Karan Rajshekar Karan Rajshekar" userId="aad371b2-5475-4f58-9aca-67d2ed8ecbd4" providerId="ADAL" clId="{11C33FC7-6D87-4DB3-9CB4-AFAF96B06EFE}" dt="2025-09-22T10:41:36.275" v="4279" actId="20577"/>
          <ac:graphicFrameMkLst>
            <pc:docMk/>
            <pc:sldMk cId="1611242932" sldId="288"/>
            <ac:graphicFrameMk id="2" creationId="{B9BF4F2F-A3DB-B427-C209-C02A3BCD1C15}"/>
          </ac:graphicFrameMkLst>
        </pc:graphicFrameChg>
      </pc:sldChg>
      <pc:sldChg chg="addSp delSp modSp add mod ord modAnim modNotesTx">
        <pc:chgData name="Karan Rajshekar Karan Rajshekar" userId="aad371b2-5475-4f58-9aca-67d2ed8ecbd4" providerId="ADAL" clId="{11C33FC7-6D87-4DB3-9CB4-AFAF96B06EFE}" dt="2025-09-19T20:24:39.700" v="4139" actId="27636"/>
        <pc:sldMkLst>
          <pc:docMk/>
          <pc:sldMk cId="3542700757" sldId="289"/>
        </pc:sldMkLst>
        <pc:spChg chg="mod">
          <ac:chgData name="Karan Rajshekar Karan Rajshekar" userId="aad371b2-5475-4f58-9aca-67d2ed8ecbd4" providerId="ADAL" clId="{11C33FC7-6D87-4DB3-9CB4-AFAF96B06EFE}" dt="2025-09-19T20:24:39.700" v="4139" actId="27636"/>
          <ac:spMkLst>
            <pc:docMk/>
            <pc:sldMk cId="3542700757" sldId="289"/>
            <ac:spMk id="2" creationId="{C8B9ADFE-E405-2BAF-02AD-A6CE6E92DA65}"/>
          </ac:spMkLst>
        </pc:spChg>
        <pc:spChg chg="add mod">
          <ac:chgData name="Karan Rajshekar Karan Rajshekar" userId="aad371b2-5475-4f58-9aca-67d2ed8ecbd4" providerId="ADAL" clId="{11C33FC7-6D87-4DB3-9CB4-AFAF96B06EFE}" dt="2025-09-19T18:15:04.398" v="3144" actId="20577"/>
          <ac:spMkLst>
            <pc:docMk/>
            <pc:sldMk cId="3542700757" sldId="289"/>
            <ac:spMk id="6" creationId="{1F4E5681-B8D0-810A-66C8-B4747E26F1C2}"/>
          </ac:spMkLst>
        </pc:spChg>
        <pc:graphicFrameChg chg="mod modGraphic">
          <ac:chgData name="Karan Rajshekar Karan Rajshekar" userId="aad371b2-5475-4f58-9aca-67d2ed8ecbd4" providerId="ADAL" clId="{11C33FC7-6D87-4DB3-9CB4-AFAF96B06EFE}" dt="2025-09-19T18:15:17.619" v="3148" actId="14100"/>
          <ac:graphicFrameMkLst>
            <pc:docMk/>
            <pc:sldMk cId="3542700757" sldId="289"/>
            <ac:graphicFrameMk id="5" creationId="{0C4B8862-20C1-A90B-B598-F2C00C500F36}"/>
          </ac:graphicFrameMkLst>
        </pc:graphicFrameChg>
      </pc:sldChg>
      <pc:sldChg chg="addSp delSp modSp new mod setBg modNotesTx">
        <pc:chgData name="Karan Rajshekar Karan Rajshekar" userId="aad371b2-5475-4f58-9aca-67d2ed8ecbd4" providerId="ADAL" clId="{11C33FC7-6D87-4DB3-9CB4-AFAF96B06EFE}" dt="2025-09-19T19:07:41.738" v="3606" actId="27636"/>
        <pc:sldMkLst>
          <pc:docMk/>
          <pc:sldMk cId="3848354998" sldId="290"/>
        </pc:sldMkLst>
        <pc:spChg chg="mod">
          <ac:chgData name="Karan Rajshekar Karan Rajshekar" userId="aad371b2-5475-4f58-9aca-67d2ed8ecbd4" providerId="ADAL" clId="{11C33FC7-6D87-4DB3-9CB4-AFAF96B06EFE}" dt="2025-09-19T19:07:41.738" v="3606" actId="27636"/>
          <ac:spMkLst>
            <pc:docMk/>
            <pc:sldMk cId="3848354998" sldId="290"/>
            <ac:spMk id="2" creationId="{47CF54AA-DCB9-B1FD-A006-3A8A4D5EEC62}"/>
          </ac:spMkLst>
        </pc:spChg>
        <pc:spChg chg="add mod">
          <ac:chgData name="Karan Rajshekar Karan Rajshekar" userId="aad371b2-5475-4f58-9aca-67d2ed8ecbd4" providerId="ADAL" clId="{11C33FC7-6D87-4DB3-9CB4-AFAF96B06EFE}" dt="2025-09-11T07:53:14.787" v="825" actId="1076"/>
          <ac:spMkLst>
            <pc:docMk/>
            <pc:sldMk cId="3848354998" sldId="290"/>
            <ac:spMk id="4" creationId="{0B94A24A-CFFC-B984-A03B-476B5D7B609E}"/>
          </ac:spMkLst>
        </pc:spChg>
        <pc:picChg chg="add">
          <ac:chgData name="Karan Rajshekar Karan Rajshekar" userId="aad371b2-5475-4f58-9aca-67d2ed8ecbd4" providerId="ADAL" clId="{11C33FC7-6D87-4DB3-9CB4-AFAF96B06EFE}" dt="2025-09-11T07:52:41.698" v="821" actId="26606"/>
          <ac:picMkLst>
            <pc:docMk/>
            <pc:sldMk cId="3848354998" sldId="290"/>
            <ac:picMk id="19" creationId="{5EB7D5E7-92CA-BF75-BD8D-15A867946735}"/>
          </ac:picMkLst>
        </pc:picChg>
      </pc:sldChg>
      <pc:sldChg chg="addSp delSp modSp add mod ord modAnim">
        <pc:chgData name="Karan Rajshekar Karan Rajshekar" userId="aad371b2-5475-4f58-9aca-67d2ed8ecbd4" providerId="ADAL" clId="{11C33FC7-6D87-4DB3-9CB4-AFAF96B06EFE}" dt="2025-09-19T20:21:59.647" v="4086" actId="27636"/>
        <pc:sldMkLst>
          <pc:docMk/>
          <pc:sldMk cId="817626053" sldId="291"/>
        </pc:sldMkLst>
        <pc:spChg chg="mod">
          <ac:chgData name="Karan Rajshekar Karan Rajshekar" userId="aad371b2-5475-4f58-9aca-67d2ed8ecbd4" providerId="ADAL" clId="{11C33FC7-6D87-4DB3-9CB4-AFAF96B06EFE}" dt="2025-09-19T20:21:59.647" v="4086" actId="27636"/>
          <ac:spMkLst>
            <pc:docMk/>
            <pc:sldMk cId="817626053" sldId="291"/>
            <ac:spMk id="2" creationId="{6DAC0D20-3BF1-31F8-C56D-FEC4F49E75E4}"/>
          </ac:spMkLst>
        </pc:spChg>
        <pc:spChg chg="mod">
          <ac:chgData name="Karan Rajshekar Karan Rajshekar" userId="aad371b2-5475-4f58-9aca-67d2ed8ecbd4" providerId="ADAL" clId="{11C33FC7-6D87-4DB3-9CB4-AFAF96B06EFE}" dt="2025-09-19T13:41:02.148" v="2179" actId="20577"/>
          <ac:spMkLst>
            <pc:docMk/>
            <pc:sldMk cId="817626053" sldId="291"/>
            <ac:spMk id="3" creationId="{FE99DF36-C6E4-2461-896F-D56AE67BB7A8}"/>
          </ac:spMkLst>
        </pc:spChg>
        <pc:spChg chg="add mod">
          <ac:chgData name="Karan Rajshekar Karan Rajshekar" userId="aad371b2-5475-4f58-9aca-67d2ed8ecbd4" providerId="ADAL" clId="{11C33FC7-6D87-4DB3-9CB4-AFAF96B06EFE}" dt="2025-09-19T13:41:18.090" v="2188" actId="20577"/>
          <ac:spMkLst>
            <pc:docMk/>
            <pc:sldMk cId="817626053" sldId="291"/>
            <ac:spMk id="4" creationId="{97CCFD86-F27A-84EA-06D2-C949FD84716C}"/>
          </ac:spMkLst>
        </pc:spChg>
      </pc:sldChg>
      <pc:sldChg chg="modSp mod">
        <pc:chgData name="Karan Rajshekar Karan Rajshekar" userId="aad371b2-5475-4f58-9aca-67d2ed8ecbd4" providerId="ADAL" clId="{11C33FC7-6D87-4DB3-9CB4-AFAF96B06EFE}" dt="2025-09-19T19:09:43.862" v="3634" actId="404"/>
        <pc:sldMkLst>
          <pc:docMk/>
          <pc:sldMk cId="3503823225" sldId="292"/>
        </pc:sldMkLst>
        <pc:spChg chg="mod">
          <ac:chgData name="Karan Rajshekar Karan Rajshekar" userId="aad371b2-5475-4f58-9aca-67d2ed8ecbd4" providerId="ADAL" clId="{11C33FC7-6D87-4DB3-9CB4-AFAF96B06EFE}" dt="2025-09-19T19:09:43.862" v="3634" actId="404"/>
          <ac:spMkLst>
            <pc:docMk/>
            <pc:sldMk cId="3503823225" sldId="292"/>
            <ac:spMk id="2" creationId="{3F2AD222-39E9-C8B9-B9AF-E91E3A831B10}"/>
          </ac:spMkLst>
        </pc:spChg>
      </pc:sldChg>
      <pc:sldChg chg="modSp mod">
        <pc:chgData name="Karan Rajshekar Karan Rajshekar" userId="aad371b2-5475-4f58-9aca-67d2ed8ecbd4" providerId="ADAL" clId="{11C33FC7-6D87-4DB3-9CB4-AFAF96B06EFE}" dt="2025-09-22T09:38:41.070" v="4231" actId="14100"/>
        <pc:sldMkLst>
          <pc:docMk/>
          <pc:sldMk cId="3620990723" sldId="293"/>
        </pc:sldMkLst>
        <pc:spChg chg="mod">
          <ac:chgData name="Karan Rajshekar Karan Rajshekar" userId="aad371b2-5475-4f58-9aca-67d2ed8ecbd4" providerId="ADAL" clId="{11C33FC7-6D87-4DB3-9CB4-AFAF96B06EFE}" dt="2025-09-19T19:10:17.639" v="3640" actId="27636"/>
          <ac:spMkLst>
            <pc:docMk/>
            <pc:sldMk cId="3620990723" sldId="293"/>
            <ac:spMk id="2" creationId="{B63BE8C9-44FE-6D89-B79B-0FC2BF1AC71C}"/>
          </ac:spMkLst>
        </pc:spChg>
        <pc:spChg chg="mod">
          <ac:chgData name="Karan Rajshekar Karan Rajshekar" userId="aad371b2-5475-4f58-9aca-67d2ed8ecbd4" providerId="ADAL" clId="{11C33FC7-6D87-4DB3-9CB4-AFAF96B06EFE}" dt="2025-09-22T09:38:41.070" v="4231" actId="14100"/>
          <ac:spMkLst>
            <pc:docMk/>
            <pc:sldMk cId="3620990723" sldId="293"/>
            <ac:spMk id="3" creationId="{D8D84F2D-094B-CC0C-06C3-751E01A983BB}"/>
          </ac:spMkLst>
        </pc:spChg>
        <pc:spChg chg="mod">
          <ac:chgData name="Karan Rajshekar Karan Rajshekar" userId="aad371b2-5475-4f58-9aca-67d2ed8ecbd4" providerId="ADAL" clId="{11C33FC7-6D87-4DB3-9CB4-AFAF96B06EFE}" dt="2025-09-19T12:13:33.209" v="1684" actId="403"/>
          <ac:spMkLst>
            <pc:docMk/>
            <pc:sldMk cId="3620990723" sldId="293"/>
            <ac:spMk id="4" creationId="{C633021F-00F4-935D-C478-A5B02C5EB727}"/>
          </ac:spMkLst>
        </pc:spChg>
        <pc:picChg chg="mod">
          <ac:chgData name="Karan Rajshekar Karan Rajshekar" userId="aad371b2-5475-4f58-9aca-67d2ed8ecbd4" providerId="ADAL" clId="{11C33FC7-6D87-4DB3-9CB4-AFAF96B06EFE}" dt="2025-09-22T09:38:29.688" v="4227" actId="1076"/>
          <ac:picMkLst>
            <pc:docMk/>
            <pc:sldMk cId="3620990723" sldId="293"/>
            <ac:picMk id="19" creationId="{D44FE515-CDC9-8999-F501-7BD05E32B32C}"/>
          </ac:picMkLst>
        </pc:picChg>
      </pc:sldChg>
      <pc:sldChg chg="delSp modSp mod">
        <pc:chgData name="Karan Rajshekar Karan Rajshekar" userId="aad371b2-5475-4f58-9aca-67d2ed8ecbd4" providerId="ADAL" clId="{11C33FC7-6D87-4DB3-9CB4-AFAF96B06EFE}" dt="2025-09-19T19:10:25.269" v="3641" actId="478"/>
        <pc:sldMkLst>
          <pc:docMk/>
          <pc:sldMk cId="1055239272" sldId="294"/>
        </pc:sldMkLst>
      </pc:sldChg>
      <pc:sldChg chg="delSp modSp mod">
        <pc:chgData name="Karan Rajshekar Karan Rajshekar" userId="aad371b2-5475-4f58-9aca-67d2ed8ecbd4" providerId="ADAL" clId="{11C33FC7-6D87-4DB3-9CB4-AFAF96B06EFE}" dt="2025-09-19T19:14:44.934" v="3725" actId="478"/>
        <pc:sldMkLst>
          <pc:docMk/>
          <pc:sldMk cId="1619715716" sldId="295"/>
        </pc:sldMkLst>
      </pc:sldChg>
      <pc:sldChg chg="delSp modSp mod">
        <pc:chgData name="Karan Rajshekar Karan Rajshekar" userId="aad371b2-5475-4f58-9aca-67d2ed8ecbd4" providerId="ADAL" clId="{11C33FC7-6D87-4DB3-9CB4-AFAF96B06EFE}" dt="2025-09-19T19:14:38.669" v="3724" actId="478"/>
        <pc:sldMkLst>
          <pc:docMk/>
          <pc:sldMk cId="3045428377" sldId="296"/>
        </pc:sldMkLst>
      </pc:sldChg>
      <pc:sldChg chg="delSp modSp mod">
        <pc:chgData name="Karan Rajshekar Karan Rajshekar" userId="aad371b2-5475-4f58-9aca-67d2ed8ecbd4" providerId="ADAL" clId="{11C33FC7-6D87-4DB3-9CB4-AFAF96B06EFE}" dt="2025-09-19T19:15:15.798" v="3726" actId="478"/>
        <pc:sldMkLst>
          <pc:docMk/>
          <pc:sldMk cId="4007766781" sldId="297"/>
        </pc:sldMkLst>
      </pc:sldChg>
      <pc:sldChg chg="delSp modSp mod">
        <pc:chgData name="Karan Rajshekar Karan Rajshekar" userId="aad371b2-5475-4f58-9aca-67d2ed8ecbd4" providerId="ADAL" clId="{11C33FC7-6D87-4DB3-9CB4-AFAF96B06EFE}" dt="2025-09-19T19:14:32.373" v="3723" actId="478"/>
        <pc:sldMkLst>
          <pc:docMk/>
          <pc:sldMk cId="797345339" sldId="298"/>
        </pc:sldMkLst>
      </pc:sldChg>
      <pc:sldChg chg="modSp mod">
        <pc:chgData name="Karan Rajshekar Karan Rajshekar" userId="aad371b2-5475-4f58-9aca-67d2ed8ecbd4" providerId="ADAL" clId="{11C33FC7-6D87-4DB3-9CB4-AFAF96B06EFE}" dt="2025-09-19T19:07:41.746" v="3611" actId="27636"/>
        <pc:sldMkLst>
          <pc:docMk/>
          <pc:sldMk cId="3621154228" sldId="299"/>
        </pc:sldMkLst>
        <pc:spChg chg="mod">
          <ac:chgData name="Karan Rajshekar Karan Rajshekar" userId="aad371b2-5475-4f58-9aca-67d2ed8ecbd4" providerId="ADAL" clId="{11C33FC7-6D87-4DB3-9CB4-AFAF96B06EFE}" dt="2025-09-19T19:07:41.746" v="3611" actId="27636"/>
          <ac:spMkLst>
            <pc:docMk/>
            <pc:sldMk cId="3621154228" sldId="299"/>
            <ac:spMk id="2" creationId="{EB0540AD-C6FF-7CED-2899-07446C8F7E4B}"/>
          </ac:spMkLst>
        </pc:spChg>
      </pc:sldChg>
      <pc:sldChg chg="delSp modSp mod">
        <pc:chgData name="Karan Rajshekar Karan Rajshekar" userId="aad371b2-5475-4f58-9aca-67d2ed8ecbd4" providerId="ADAL" clId="{11C33FC7-6D87-4DB3-9CB4-AFAF96B06EFE}" dt="2025-09-19T19:16:17.566" v="3759" actId="478"/>
        <pc:sldMkLst>
          <pc:docMk/>
          <pc:sldMk cId="2739907562" sldId="300"/>
        </pc:sldMkLst>
      </pc:sldChg>
      <pc:sldChg chg="addSp delSp modSp add mod modNotesTx">
        <pc:chgData name="Karan Rajshekar Karan Rajshekar" userId="aad371b2-5475-4f58-9aca-67d2ed8ecbd4" providerId="ADAL" clId="{11C33FC7-6D87-4DB3-9CB4-AFAF96B06EFE}" dt="2025-09-19T20:31:25.037" v="4194" actId="108"/>
        <pc:sldMkLst>
          <pc:docMk/>
          <pc:sldMk cId="430516424" sldId="301"/>
        </pc:sldMkLst>
        <pc:spChg chg="mod">
          <ac:chgData name="Karan Rajshekar Karan Rajshekar" userId="aad371b2-5475-4f58-9aca-67d2ed8ecbd4" providerId="ADAL" clId="{11C33FC7-6D87-4DB3-9CB4-AFAF96B06EFE}" dt="2025-09-19T12:23:11.143" v="1728" actId="1076"/>
          <ac:spMkLst>
            <pc:docMk/>
            <pc:sldMk cId="430516424" sldId="301"/>
            <ac:spMk id="2" creationId="{8B9272E5-FF88-4F74-16AF-ED576F02AA42}"/>
          </ac:spMkLst>
        </pc:spChg>
        <pc:spChg chg="mod">
          <ac:chgData name="Karan Rajshekar Karan Rajshekar" userId="aad371b2-5475-4f58-9aca-67d2ed8ecbd4" providerId="ADAL" clId="{11C33FC7-6D87-4DB3-9CB4-AFAF96B06EFE}" dt="2025-09-19T20:21:21.653" v="4082" actId="27636"/>
          <ac:spMkLst>
            <pc:docMk/>
            <pc:sldMk cId="430516424" sldId="301"/>
            <ac:spMk id="3" creationId="{A5F302DF-DD1D-0473-4042-EEA409558DA2}"/>
          </ac:spMkLst>
        </pc:spChg>
        <pc:spChg chg="mod">
          <ac:chgData name="Karan Rajshekar Karan Rajshekar" userId="aad371b2-5475-4f58-9aca-67d2ed8ecbd4" providerId="ADAL" clId="{11C33FC7-6D87-4DB3-9CB4-AFAF96B06EFE}" dt="2025-09-19T10:45:23.735" v="1564" actId="20577"/>
          <ac:spMkLst>
            <pc:docMk/>
            <pc:sldMk cId="430516424" sldId="301"/>
            <ac:spMk id="6" creationId="{D582C420-097F-D200-E3FE-E10B4F436E68}"/>
          </ac:spMkLst>
        </pc:spChg>
        <pc:spChg chg="add mod">
          <ac:chgData name="Karan Rajshekar Karan Rajshekar" userId="aad371b2-5475-4f58-9aca-67d2ed8ecbd4" providerId="ADAL" clId="{11C33FC7-6D87-4DB3-9CB4-AFAF96B06EFE}" dt="2025-09-19T20:31:25.037" v="4194" actId="108"/>
          <ac:spMkLst>
            <pc:docMk/>
            <pc:sldMk cId="430516424" sldId="301"/>
            <ac:spMk id="11" creationId="{9D41ADA7-0D4C-52C1-02FE-CAC877AFF125}"/>
          </ac:spMkLst>
        </pc:spChg>
        <pc:picChg chg="add mod ord">
          <ac:chgData name="Karan Rajshekar Karan Rajshekar" userId="aad371b2-5475-4f58-9aca-67d2ed8ecbd4" providerId="ADAL" clId="{11C33FC7-6D87-4DB3-9CB4-AFAF96B06EFE}" dt="2025-09-19T13:00:00.844" v="1831" actId="1076"/>
          <ac:picMkLst>
            <pc:docMk/>
            <pc:sldMk cId="430516424" sldId="301"/>
            <ac:picMk id="8" creationId="{9C451B34-821A-944E-B5B2-0919CC714C92}"/>
          </ac:picMkLst>
        </pc:picChg>
        <pc:picChg chg="add del mod">
          <ac:chgData name="Karan Rajshekar Karan Rajshekar" userId="aad371b2-5475-4f58-9aca-67d2ed8ecbd4" providerId="ADAL" clId="{11C33FC7-6D87-4DB3-9CB4-AFAF96B06EFE}" dt="2025-09-19T12:59:51.556" v="1829" actId="1076"/>
          <ac:picMkLst>
            <pc:docMk/>
            <pc:sldMk cId="430516424" sldId="301"/>
            <ac:picMk id="10" creationId="{FF986733-D22E-D7BD-3A83-508E0A627381}"/>
          </ac:picMkLst>
        </pc:picChg>
      </pc:sldChg>
      <pc:sldChg chg="addSp delSp modSp add mod modAnim modNotesTx">
        <pc:chgData name="Karan Rajshekar Karan Rajshekar" userId="aad371b2-5475-4f58-9aca-67d2ed8ecbd4" providerId="ADAL" clId="{11C33FC7-6D87-4DB3-9CB4-AFAF96B06EFE}" dt="2025-09-19T20:21:15.166" v="4080" actId="27636"/>
        <pc:sldMkLst>
          <pc:docMk/>
          <pc:sldMk cId="2053755779" sldId="302"/>
        </pc:sldMkLst>
        <pc:spChg chg="mod">
          <ac:chgData name="Karan Rajshekar Karan Rajshekar" userId="aad371b2-5475-4f58-9aca-67d2ed8ecbd4" providerId="ADAL" clId="{11C33FC7-6D87-4DB3-9CB4-AFAF96B06EFE}" dt="2025-09-19T20:21:15.166" v="4080" actId="27636"/>
          <ac:spMkLst>
            <pc:docMk/>
            <pc:sldMk cId="2053755779" sldId="302"/>
            <ac:spMk id="3" creationId="{04A90644-7B5F-023E-B7CF-3CB11C2818C5}"/>
          </ac:spMkLst>
        </pc:spChg>
        <pc:graphicFrameChg chg="add mod modGraphic">
          <ac:chgData name="Karan Rajshekar Karan Rajshekar" userId="aad371b2-5475-4f58-9aca-67d2ed8ecbd4" providerId="ADAL" clId="{11C33FC7-6D87-4DB3-9CB4-AFAF96B06EFE}" dt="2025-09-19T12:25:23.071" v="1766" actId="20577"/>
          <ac:graphicFrameMkLst>
            <pc:docMk/>
            <pc:sldMk cId="2053755779" sldId="302"/>
            <ac:graphicFrameMk id="7" creationId="{5583347C-2AD7-DEA7-304C-992B5DEB12CB}"/>
          </ac:graphicFrameMkLst>
        </pc:graphicFrameChg>
      </pc:sldChg>
      <pc:sldChg chg="addSp delSp modSp add del mod ord modNotesTx">
        <pc:chgData name="Karan Rajshekar Karan Rajshekar" userId="aad371b2-5475-4f58-9aca-67d2ed8ecbd4" providerId="ADAL" clId="{11C33FC7-6D87-4DB3-9CB4-AFAF96B06EFE}" dt="2025-09-19T13:33:44.735" v="2039" actId="2696"/>
        <pc:sldMkLst>
          <pc:docMk/>
          <pc:sldMk cId="1952694746" sldId="303"/>
        </pc:sldMkLst>
      </pc:sldChg>
      <pc:sldChg chg="addSp delSp modSp add mod modAnim">
        <pc:chgData name="Karan Rajshekar Karan Rajshekar" userId="aad371b2-5475-4f58-9aca-67d2ed8ecbd4" providerId="ADAL" clId="{11C33FC7-6D87-4DB3-9CB4-AFAF96B06EFE}" dt="2025-09-19T20:31:20.297" v="4193" actId="27636"/>
        <pc:sldMkLst>
          <pc:docMk/>
          <pc:sldMk cId="1069847127" sldId="304"/>
        </pc:sldMkLst>
        <pc:spChg chg="mod">
          <ac:chgData name="Karan Rajshekar Karan Rajshekar" userId="aad371b2-5475-4f58-9aca-67d2ed8ecbd4" providerId="ADAL" clId="{11C33FC7-6D87-4DB3-9CB4-AFAF96B06EFE}" dt="2025-09-19T20:21:53.688" v="4084" actId="27636"/>
          <ac:spMkLst>
            <pc:docMk/>
            <pc:sldMk cId="1069847127" sldId="304"/>
            <ac:spMk id="4" creationId="{E9C2099D-2B9A-58AE-F2D4-2E39F5792CB1}"/>
          </ac:spMkLst>
        </pc:spChg>
        <pc:graphicFrameChg chg="add mod">
          <ac:chgData name="Karan Rajshekar Karan Rajshekar" userId="aad371b2-5475-4f58-9aca-67d2ed8ecbd4" providerId="ADAL" clId="{11C33FC7-6D87-4DB3-9CB4-AFAF96B06EFE}" dt="2025-09-19T20:31:20.297" v="4193" actId="27636"/>
          <ac:graphicFrameMkLst>
            <pc:docMk/>
            <pc:sldMk cId="1069847127" sldId="304"/>
            <ac:graphicFrameMk id="5" creationId="{40C767F4-3F82-3C5C-2233-39F235BF9EEB}"/>
          </ac:graphicFrameMkLst>
        </pc:graphicFrameChg>
      </pc:sldChg>
      <pc:sldChg chg="modSp add mod ord modShow">
        <pc:chgData name="Karan Rajshekar Karan Rajshekar" userId="aad371b2-5475-4f58-9aca-67d2ed8ecbd4" providerId="ADAL" clId="{11C33FC7-6D87-4DB3-9CB4-AFAF96B06EFE}" dt="2025-09-19T19:07:41.742" v="3609" actId="27636"/>
        <pc:sldMkLst>
          <pc:docMk/>
          <pc:sldMk cId="329512143" sldId="305"/>
        </pc:sldMkLst>
        <pc:spChg chg="mod">
          <ac:chgData name="Karan Rajshekar Karan Rajshekar" userId="aad371b2-5475-4f58-9aca-67d2ed8ecbd4" providerId="ADAL" clId="{11C33FC7-6D87-4DB3-9CB4-AFAF96B06EFE}" dt="2025-09-19T19:07:41.742" v="3609" actId="27636"/>
          <ac:spMkLst>
            <pc:docMk/>
            <pc:sldMk cId="329512143" sldId="305"/>
            <ac:spMk id="4" creationId="{6561B172-F970-61B2-63A6-1C3520A3A6D9}"/>
          </ac:spMkLst>
        </pc:spChg>
      </pc:sldChg>
      <pc:sldChg chg="addSp delSp modSp add mod modAnim modNotesTx">
        <pc:chgData name="Karan Rajshekar Karan Rajshekar" userId="aad371b2-5475-4f58-9aca-67d2ed8ecbd4" providerId="ADAL" clId="{11C33FC7-6D87-4DB3-9CB4-AFAF96B06EFE}" dt="2025-09-19T20:23:23.090" v="4114" actId="27636"/>
        <pc:sldMkLst>
          <pc:docMk/>
          <pc:sldMk cId="2071838454" sldId="306"/>
        </pc:sldMkLst>
        <pc:spChg chg="mod">
          <ac:chgData name="Karan Rajshekar Karan Rajshekar" userId="aad371b2-5475-4f58-9aca-67d2ed8ecbd4" providerId="ADAL" clId="{11C33FC7-6D87-4DB3-9CB4-AFAF96B06EFE}" dt="2025-09-19T20:23:23.090" v="4114" actId="27636"/>
          <ac:spMkLst>
            <pc:docMk/>
            <pc:sldMk cId="2071838454" sldId="306"/>
            <ac:spMk id="2" creationId="{F8A83E58-EB61-895A-CF68-BAF0EEA4B451}"/>
          </ac:spMkLst>
        </pc:spChg>
        <pc:spChg chg="mod">
          <ac:chgData name="Karan Rajshekar Karan Rajshekar" userId="aad371b2-5475-4f58-9aca-67d2ed8ecbd4" providerId="ADAL" clId="{11C33FC7-6D87-4DB3-9CB4-AFAF96B06EFE}" dt="2025-09-19T17:43:52.564" v="2877" actId="20577"/>
          <ac:spMkLst>
            <pc:docMk/>
            <pc:sldMk cId="2071838454" sldId="306"/>
            <ac:spMk id="4" creationId="{70FD109D-71D0-7D55-332B-8FB00D44B5D8}"/>
          </ac:spMkLst>
        </pc:spChg>
        <pc:spChg chg="add mod">
          <ac:chgData name="Karan Rajshekar Karan Rajshekar" userId="aad371b2-5475-4f58-9aca-67d2ed8ecbd4" providerId="ADAL" clId="{11C33FC7-6D87-4DB3-9CB4-AFAF96B06EFE}" dt="2025-09-19T17:54:02.079" v="2962" actId="27636"/>
          <ac:spMkLst>
            <pc:docMk/>
            <pc:sldMk cId="2071838454" sldId="306"/>
            <ac:spMk id="5" creationId="{3FC110BC-0F1F-2BC4-777B-F2261B0B369B}"/>
          </ac:spMkLst>
        </pc:spChg>
        <pc:picChg chg="add mod">
          <ac:chgData name="Karan Rajshekar Karan Rajshekar" userId="aad371b2-5475-4f58-9aca-67d2ed8ecbd4" providerId="ADAL" clId="{11C33FC7-6D87-4DB3-9CB4-AFAF96B06EFE}" dt="2025-09-19T17:50:59.714" v="2929" actId="1076"/>
          <ac:picMkLst>
            <pc:docMk/>
            <pc:sldMk cId="2071838454" sldId="306"/>
            <ac:picMk id="6" creationId="{631EBF21-3926-CB9F-E2AC-4D37B57B4B1C}"/>
          </ac:picMkLst>
        </pc:picChg>
        <pc:picChg chg="add mod">
          <ac:chgData name="Karan Rajshekar Karan Rajshekar" userId="aad371b2-5475-4f58-9aca-67d2ed8ecbd4" providerId="ADAL" clId="{11C33FC7-6D87-4DB3-9CB4-AFAF96B06EFE}" dt="2025-09-19T17:50:58.225" v="2928" actId="1076"/>
          <ac:picMkLst>
            <pc:docMk/>
            <pc:sldMk cId="2071838454" sldId="306"/>
            <ac:picMk id="7" creationId="{8EB6303D-2F2A-C872-EBF7-17E41982426D}"/>
          </ac:picMkLst>
        </pc:picChg>
        <pc:picChg chg="add mod">
          <ac:chgData name="Karan Rajshekar Karan Rajshekar" userId="aad371b2-5475-4f58-9aca-67d2ed8ecbd4" providerId="ADAL" clId="{11C33FC7-6D87-4DB3-9CB4-AFAF96B06EFE}" dt="2025-09-19T17:50:54.880" v="2927" actId="1076"/>
          <ac:picMkLst>
            <pc:docMk/>
            <pc:sldMk cId="2071838454" sldId="306"/>
            <ac:picMk id="8" creationId="{F5444253-C9A9-7417-4E24-99C4CCB07F0E}"/>
          </ac:picMkLst>
        </pc:picChg>
        <pc:picChg chg="add mod">
          <ac:chgData name="Karan Rajshekar Karan Rajshekar" userId="aad371b2-5475-4f58-9aca-67d2ed8ecbd4" providerId="ADAL" clId="{11C33FC7-6D87-4DB3-9CB4-AFAF96B06EFE}" dt="2025-09-19T17:50:53.361" v="2926" actId="1076"/>
          <ac:picMkLst>
            <pc:docMk/>
            <pc:sldMk cId="2071838454" sldId="306"/>
            <ac:picMk id="9" creationId="{B4DBA484-E8EA-E649-41DE-57900DF19D78}"/>
          </ac:picMkLst>
        </pc:picChg>
      </pc:sldChg>
      <pc:sldChg chg="addSp delSp modSp add mod">
        <pc:chgData name="Karan Rajshekar Karan Rajshekar" userId="aad371b2-5475-4f58-9aca-67d2ed8ecbd4" providerId="ADAL" clId="{11C33FC7-6D87-4DB3-9CB4-AFAF96B06EFE}" dt="2025-09-19T20:23:57.769" v="4125" actId="27636"/>
        <pc:sldMkLst>
          <pc:docMk/>
          <pc:sldMk cId="1967768007" sldId="307"/>
        </pc:sldMkLst>
        <pc:spChg chg="mod">
          <ac:chgData name="Karan Rajshekar Karan Rajshekar" userId="aad371b2-5475-4f58-9aca-67d2ed8ecbd4" providerId="ADAL" clId="{11C33FC7-6D87-4DB3-9CB4-AFAF96B06EFE}" dt="2025-09-19T20:23:57.769" v="4125" actId="27636"/>
          <ac:spMkLst>
            <pc:docMk/>
            <pc:sldMk cId="1967768007" sldId="307"/>
            <ac:spMk id="2" creationId="{C2C4524F-4045-57EF-C072-9190DB0E2C08}"/>
          </ac:spMkLst>
        </pc:spChg>
        <pc:spChg chg="add mod">
          <ac:chgData name="Karan Rajshekar Karan Rajshekar" userId="aad371b2-5475-4f58-9aca-67d2ed8ecbd4" providerId="ADAL" clId="{11C33FC7-6D87-4DB3-9CB4-AFAF96B06EFE}" dt="2025-09-19T18:44:27.403" v="3512" actId="113"/>
          <ac:spMkLst>
            <pc:docMk/>
            <pc:sldMk cId="1967768007" sldId="307"/>
            <ac:spMk id="13" creationId="{C5E50D74-0122-410D-0FF1-B01D5A5F694F}"/>
          </ac:spMkLst>
        </pc:spChg>
        <pc:picChg chg="add mod">
          <ac:chgData name="Karan Rajshekar Karan Rajshekar" userId="aad371b2-5475-4f58-9aca-67d2ed8ecbd4" providerId="ADAL" clId="{11C33FC7-6D87-4DB3-9CB4-AFAF96B06EFE}" dt="2025-09-19T18:31:10.889" v="3208" actId="1076"/>
          <ac:picMkLst>
            <pc:docMk/>
            <pc:sldMk cId="1967768007" sldId="307"/>
            <ac:picMk id="12" creationId="{52BF27AA-6FDF-2EC2-D141-FED50A25EE87}"/>
          </ac:picMkLst>
        </pc:picChg>
      </pc:sldChg>
      <pc:sldChg chg="modSp add mod ord modShow">
        <pc:chgData name="Karan Rajshekar Karan Rajshekar" userId="aad371b2-5475-4f58-9aca-67d2ed8ecbd4" providerId="ADAL" clId="{11C33FC7-6D87-4DB3-9CB4-AFAF96B06EFE}" dt="2025-09-19T19:07:41.741" v="3608" actId="27636"/>
        <pc:sldMkLst>
          <pc:docMk/>
          <pc:sldMk cId="960020811" sldId="308"/>
        </pc:sldMkLst>
        <pc:spChg chg="mod">
          <ac:chgData name="Karan Rajshekar Karan Rajshekar" userId="aad371b2-5475-4f58-9aca-67d2ed8ecbd4" providerId="ADAL" clId="{11C33FC7-6D87-4DB3-9CB4-AFAF96B06EFE}" dt="2025-09-19T19:07:41.741" v="3608" actId="27636"/>
          <ac:spMkLst>
            <pc:docMk/>
            <pc:sldMk cId="960020811" sldId="308"/>
            <ac:spMk id="2" creationId="{01C7B6D0-9BB0-68BD-232A-4A3B4AB65735}"/>
          </ac:spMkLst>
        </pc:spChg>
      </pc:sldChg>
      <pc:sldChg chg="addSp delSp modSp add mod ord modNotesTx">
        <pc:chgData name="Karan Rajshekar Karan Rajshekar" userId="aad371b2-5475-4f58-9aca-67d2ed8ecbd4" providerId="ADAL" clId="{11C33FC7-6D87-4DB3-9CB4-AFAF96B06EFE}" dt="2025-09-23T09:09:09.719" v="4414"/>
        <pc:sldMkLst>
          <pc:docMk/>
          <pc:sldMk cId="1544262221" sldId="309"/>
        </pc:sldMkLst>
        <pc:spChg chg="add mod">
          <ac:chgData name="Karan Rajshekar Karan Rajshekar" userId="aad371b2-5475-4f58-9aca-67d2ed8ecbd4" providerId="ADAL" clId="{11C33FC7-6D87-4DB3-9CB4-AFAF96B06EFE}" dt="2025-09-19T18:44:39.433" v="3514" actId="108"/>
          <ac:spMkLst>
            <pc:docMk/>
            <pc:sldMk cId="1544262221" sldId="309"/>
            <ac:spMk id="2" creationId="{A5BF354E-C053-7413-215F-E2D9AEF8D338}"/>
          </ac:spMkLst>
        </pc:spChg>
        <pc:spChg chg="mod">
          <ac:chgData name="Karan Rajshekar Karan Rajshekar" userId="aad371b2-5475-4f58-9aca-67d2ed8ecbd4" providerId="ADAL" clId="{11C33FC7-6D87-4DB3-9CB4-AFAF96B06EFE}" dt="2025-09-19T20:23:42.222" v="4121" actId="255"/>
          <ac:spMkLst>
            <pc:docMk/>
            <pc:sldMk cId="1544262221" sldId="309"/>
            <ac:spMk id="3" creationId="{BE1A6E11-AEDB-A728-E967-9C05BFE0229F}"/>
          </ac:spMkLst>
        </pc:spChg>
        <pc:picChg chg="mod">
          <ac:chgData name="Karan Rajshekar Karan Rajshekar" userId="aad371b2-5475-4f58-9aca-67d2ed8ecbd4" providerId="ADAL" clId="{11C33FC7-6D87-4DB3-9CB4-AFAF96B06EFE}" dt="2025-09-19T18:31:27.816" v="3218" actId="1076"/>
          <ac:picMkLst>
            <pc:docMk/>
            <pc:sldMk cId="1544262221" sldId="309"/>
            <ac:picMk id="8" creationId="{590812FA-75E3-CAD7-C4D6-22BE68F3D7B8}"/>
          </ac:picMkLst>
        </pc:picChg>
      </pc:sldChg>
      <pc:sldChg chg="addSp delSp modSp add mod ord modNotesTx">
        <pc:chgData name="Karan Rajshekar Karan Rajshekar" userId="aad371b2-5475-4f58-9aca-67d2ed8ecbd4" providerId="ADAL" clId="{11C33FC7-6D87-4DB3-9CB4-AFAF96B06EFE}" dt="2025-09-23T09:09:20.227" v="4417"/>
        <pc:sldMkLst>
          <pc:docMk/>
          <pc:sldMk cId="2971748610" sldId="310"/>
        </pc:sldMkLst>
        <pc:spChg chg="mod">
          <ac:chgData name="Karan Rajshekar Karan Rajshekar" userId="aad371b2-5475-4f58-9aca-67d2ed8ecbd4" providerId="ADAL" clId="{11C33FC7-6D87-4DB3-9CB4-AFAF96B06EFE}" dt="2025-09-19T20:23:50.659" v="4123" actId="27636"/>
          <ac:spMkLst>
            <pc:docMk/>
            <pc:sldMk cId="2971748610" sldId="310"/>
            <ac:spMk id="2" creationId="{E5CB74E0-064C-FC8D-E3F3-7A8C54DFB1F1}"/>
          </ac:spMkLst>
        </pc:spChg>
        <pc:spChg chg="add mod">
          <ac:chgData name="Karan Rajshekar Karan Rajshekar" userId="aad371b2-5475-4f58-9aca-67d2ed8ecbd4" providerId="ADAL" clId="{11C33FC7-6D87-4DB3-9CB4-AFAF96B06EFE}" dt="2025-09-19T18:44:34.906" v="3513" actId="108"/>
          <ac:spMkLst>
            <pc:docMk/>
            <pc:sldMk cId="2971748610" sldId="310"/>
            <ac:spMk id="5" creationId="{0CF487B5-37DD-AB43-702B-622834285979}"/>
          </ac:spMkLst>
        </pc:spChg>
        <pc:picChg chg="mod">
          <ac:chgData name="Karan Rajshekar Karan Rajshekar" userId="aad371b2-5475-4f58-9aca-67d2ed8ecbd4" providerId="ADAL" clId="{11C33FC7-6D87-4DB3-9CB4-AFAF96B06EFE}" dt="2025-09-19T18:31:18.617" v="3213" actId="1076"/>
          <ac:picMkLst>
            <pc:docMk/>
            <pc:sldMk cId="2971748610" sldId="310"/>
            <ac:picMk id="10" creationId="{BE4A31DC-6CF3-6CED-FB68-C1E047AF5E9F}"/>
          </ac:picMkLst>
        </pc:picChg>
      </pc:sldChg>
      <pc:sldChg chg="addSp delSp modSp add mod modNotesTx">
        <pc:chgData name="Karan Rajshekar Karan Rajshekar" userId="aad371b2-5475-4f58-9aca-67d2ed8ecbd4" providerId="ADAL" clId="{11C33FC7-6D87-4DB3-9CB4-AFAF96B06EFE}" dt="2025-09-23T10:23:13.575" v="4497"/>
        <pc:sldMkLst>
          <pc:docMk/>
          <pc:sldMk cId="4246534909" sldId="311"/>
        </pc:sldMkLst>
        <pc:spChg chg="mod">
          <ac:chgData name="Karan Rajshekar Karan Rajshekar" userId="aad371b2-5475-4f58-9aca-67d2ed8ecbd4" providerId="ADAL" clId="{11C33FC7-6D87-4DB3-9CB4-AFAF96B06EFE}" dt="2025-09-19T20:24:05.274" v="4127" actId="27636"/>
          <ac:spMkLst>
            <pc:docMk/>
            <pc:sldMk cId="4246534909" sldId="311"/>
            <ac:spMk id="2" creationId="{C7AE3367-264B-6D85-FBFE-C56CD51D0B1D}"/>
          </ac:spMkLst>
        </pc:spChg>
        <pc:spChg chg="add mod">
          <ac:chgData name="Karan Rajshekar Karan Rajshekar" userId="aad371b2-5475-4f58-9aca-67d2ed8ecbd4" providerId="ADAL" clId="{11C33FC7-6D87-4DB3-9CB4-AFAF96B06EFE}" dt="2025-09-19T18:54:25.419" v="3523" actId="20577"/>
          <ac:spMkLst>
            <pc:docMk/>
            <pc:sldMk cId="4246534909" sldId="311"/>
            <ac:spMk id="6" creationId="{93C12D0F-7D73-58CB-EC8F-BE36E6BE126C}"/>
          </ac:spMkLst>
        </pc:spChg>
        <pc:picChg chg="add mod">
          <ac:chgData name="Karan Rajshekar Karan Rajshekar" userId="aad371b2-5475-4f58-9aca-67d2ed8ecbd4" providerId="ADAL" clId="{11C33FC7-6D87-4DB3-9CB4-AFAF96B06EFE}" dt="2025-09-19T18:33:45.392" v="3229" actId="14100"/>
          <ac:picMkLst>
            <pc:docMk/>
            <pc:sldMk cId="4246534909" sldId="311"/>
            <ac:picMk id="3" creationId="{29F36AF3-101C-1C50-6B23-D2B443EBE616}"/>
          </ac:picMkLst>
        </pc:picChg>
      </pc:sldChg>
      <pc:sldChg chg="addSp delSp modSp add mod modNotesTx">
        <pc:chgData name="Karan Rajshekar Karan Rajshekar" userId="aad371b2-5475-4f58-9aca-67d2ed8ecbd4" providerId="ADAL" clId="{11C33FC7-6D87-4DB3-9CB4-AFAF96B06EFE}" dt="2025-09-23T10:23:30.099" v="4498"/>
        <pc:sldMkLst>
          <pc:docMk/>
          <pc:sldMk cId="2191128507" sldId="312"/>
        </pc:sldMkLst>
        <pc:spChg chg="mod">
          <ac:chgData name="Karan Rajshekar Karan Rajshekar" userId="aad371b2-5475-4f58-9aca-67d2ed8ecbd4" providerId="ADAL" clId="{11C33FC7-6D87-4DB3-9CB4-AFAF96B06EFE}" dt="2025-09-19T20:24:10.155" v="4129" actId="27636"/>
          <ac:spMkLst>
            <pc:docMk/>
            <pc:sldMk cId="2191128507" sldId="312"/>
            <ac:spMk id="2" creationId="{DCE3F144-F842-3AAE-2229-37FF490698F1}"/>
          </ac:spMkLst>
        </pc:spChg>
        <pc:spChg chg="add mod">
          <ac:chgData name="Karan Rajshekar Karan Rajshekar" userId="aad371b2-5475-4f58-9aca-67d2ed8ecbd4" providerId="ADAL" clId="{11C33FC7-6D87-4DB3-9CB4-AFAF96B06EFE}" dt="2025-09-19T18:56:35.820" v="3536" actId="14100"/>
          <ac:spMkLst>
            <pc:docMk/>
            <pc:sldMk cId="2191128507" sldId="312"/>
            <ac:spMk id="8" creationId="{D04A8A15-86F8-E592-C8B0-4873638ADBCF}"/>
          </ac:spMkLst>
        </pc:spChg>
        <pc:picChg chg="add mod">
          <ac:chgData name="Karan Rajshekar Karan Rajshekar" userId="aad371b2-5475-4f58-9aca-67d2ed8ecbd4" providerId="ADAL" clId="{11C33FC7-6D87-4DB3-9CB4-AFAF96B06EFE}" dt="2025-09-19T18:34:38.579" v="3241"/>
          <ac:picMkLst>
            <pc:docMk/>
            <pc:sldMk cId="2191128507" sldId="312"/>
            <ac:picMk id="5" creationId="{1F0AFB5D-6F08-129F-10A4-244F6EAFA720}"/>
          </ac:picMkLst>
        </pc:picChg>
      </pc:sldChg>
      <pc:sldChg chg="addSp modSp add mod modNotesTx">
        <pc:chgData name="Karan Rajshekar Karan Rajshekar" userId="aad371b2-5475-4f58-9aca-67d2ed8ecbd4" providerId="ADAL" clId="{11C33FC7-6D87-4DB3-9CB4-AFAF96B06EFE}" dt="2025-09-23T10:23:50.473" v="4500"/>
        <pc:sldMkLst>
          <pc:docMk/>
          <pc:sldMk cId="1854388438" sldId="313"/>
        </pc:sldMkLst>
        <pc:spChg chg="add mod">
          <ac:chgData name="Karan Rajshekar Karan Rajshekar" userId="aad371b2-5475-4f58-9aca-67d2ed8ecbd4" providerId="ADAL" clId="{11C33FC7-6D87-4DB3-9CB4-AFAF96B06EFE}" dt="2025-09-19T18:57:10.379" v="3544" actId="20577"/>
          <ac:spMkLst>
            <pc:docMk/>
            <pc:sldMk cId="1854388438" sldId="313"/>
            <ac:spMk id="3" creationId="{A9E9712C-3DEC-7918-BF57-0E795D8A9F01}"/>
          </ac:spMkLst>
        </pc:spChg>
        <pc:spChg chg="mod">
          <ac:chgData name="Karan Rajshekar Karan Rajshekar" userId="aad371b2-5475-4f58-9aca-67d2ed8ecbd4" providerId="ADAL" clId="{11C33FC7-6D87-4DB3-9CB4-AFAF96B06EFE}" dt="2025-09-19T20:24:15.071" v="4131" actId="27636"/>
          <ac:spMkLst>
            <pc:docMk/>
            <pc:sldMk cId="1854388438" sldId="313"/>
            <ac:spMk id="4" creationId="{93C93CF2-0A6A-EACC-EF06-41C4DBF37769}"/>
          </ac:spMkLst>
        </pc:spChg>
        <pc:picChg chg="add mod">
          <ac:chgData name="Karan Rajshekar Karan Rajshekar" userId="aad371b2-5475-4f58-9aca-67d2ed8ecbd4" providerId="ADAL" clId="{11C33FC7-6D87-4DB3-9CB4-AFAF96B06EFE}" dt="2025-09-19T18:35:15.106" v="3247" actId="1076"/>
          <ac:picMkLst>
            <pc:docMk/>
            <pc:sldMk cId="1854388438" sldId="313"/>
            <ac:picMk id="2" creationId="{5DB417F0-35FE-643F-9B0B-7FBE1C2BF9B9}"/>
          </ac:picMkLst>
        </pc:picChg>
      </pc:sldChg>
      <pc:sldChg chg="addSp delSp modSp new mod ord">
        <pc:chgData name="Karan Rajshekar Karan Rajshekar" userId="aad371b2-5475-4f58-9aca-67d2ed8ecbd4" providerId="ADAL" clId="{11C33FC7-6D87-4DB3-9CB4-AFAF96B06EFE}" dt="2025-09-19T20:21:02.030" v="4078" actId="20577"/>
        <pc:sldMkLst>
          <pc:docMk/>
          <pc:sldMk cId="4058942073" sldId="314"/>
        </pc:sldMkLst>
        <pc:spChg chg="mod">
          <ac:chgData name="Karan Rajshekar Karan Rajshekar" userId="aad371b2-5475-4f58-9aca-67d2ed8ecbd4" providerId="ADAL" clId="{11C33FC7-6D87-4DB3-9CB4-AFAF96B06EFE}" dt="2025-09-19T20:21:02.030" v="4078" actId="20577"/>
          <ac:spMkLst>
            <pc:docMk/>
            <pc:sldMk cId="4058942073" sldId="314"/>
            <ac:spMk id="4" creationId="{A24FA561-3718-9F12-3CB5-8FD062FE8F28}"/>
          </ac:spMkLst>
        </pc:spChg>
        <pc:spChg chg="add mod">
          <ac:chgData name="Karan Rajshekar Karan Rajshekar" userId="aad371b2-5475-4f58-9aca-67d2ed8ecbd4" providerId="ADAL" clId="{11C33FC7-6D87-4DB3-9CB4-AFAF96B06EFE}" dt="2025-09-19T20:20:19.110" v="4062" actId="20577"/>
          <ac:spMkLst>
            <pc:docMk/>
            <pc:sldMk cId="4058942073" sldId="314"/>
            <ac:spMk id="7" creationId="{987003EA-0EE8-821A-32AA-4C64CEAA3A39}"/>
          </ac:spMkLst>
        </pc:spChg>
        <pc:picChg chg="add mod">
          <ac:chgData name="Karan Rajshekar Karan Rajshekar" userId="aad371b2-5475-4f58-9aca-67d2ed8ecbd4" providerId="ADAL" clId="{11C33FC7-6D87-4DB3-9CB4-AFAF96B06EFE}" dt="2025-09-19T20:10:24.320" v="3873" actId="1076"/>
          <ac:picMkLst>
            <pc:docMk/>
            <pc:sldMk cId="4058942073" sldId="314"/>
            <ac:picMk id="6" creationId="{E38725AE-8D7E-2E56-6D16-70922574240A}"/>
          </ac:picMkLst>
        </pc:picChg>
        <pc:picChg chg="add del mod">
          <ac:chgData name="Karan Rajshekar Karan Rajshekar" userId="aad371b2-5475-4f58-9aca-67d2ed8ecbd4" providerId="ADAL" clId="{11C33FC7-6D87-4DB3-9CB4-AFAF96B06EFE}" dt="2025-09-19T20:11:11.084" v="3875" actId="478"/>
          <ac:picMkLst>
            <pc:docMk/>
            <pc:sldMk cId="4058942073" sldId="314"/>
            <ac:picMk id="9" creationId="{4B168FF6-E08C-D2D8-93FC-4A6927582D27}"/>
          </ac:picMkLst>
        </pc:picChg>
      </pc:sldChg>
      <pc:sldChg chg="addSp delSp modSp add del mod ord">
        <pc:chgData name="Karan Rajshekar Karan Rajshekar" userId="aad371b2-5475-4f58-9aca-67d2ed8ecbd4" providerId="ADAL" clId="{11C33FC7-6D87-4DB3-9CB4-AFAF96B06EFE}" dt="2025-09-19T20:24:28.115" v="4135" actId="27636"/>
        <pc:sldMkLst>
          <pc:docMk/>
          <pc:sldMk cId="2762222162" sldId="315"/>
        </pc:sldMkLst>
        <pc:spChg chg="mod">
          <ac:chgData name="Karan Rajshekar Karan Rajshekar" userId="aad371b2-5475-4f58-9aca-67d2ed8ecbd4" providerId="ADAL" clId="{11C33FC7-6D87-4DB3-9CB4-AFAF96B06EFE}" dt="2025-09-19T20:24:28.115" v="4135" actId="27636"/>
          <ac:spMkLst>
            <pc:docMk/>
            <pc:sldMk cId="2762222162" sldId="315"/>
            <ac:spMk id="4" creationId="{A24FA561-3718-9F12-3CB5-8FD062FE8F28}"/>
          </ac:spMkLst>
        </pc:spChg>
        <pc:spChg chg="add mod">
          <ac:chgData name="Karan Rajshekar Karan Rajshekar" userId="aad371b2-5475-4f58-9aca-67d2ed8ecbd4" providerId="ADAL" clId="{11C33FC7-6D87-4DB3-9CB4-AFAF96B06EFE}" dt="2025-09-19T20:17:45.573" v="4034" actId="1076"/>
          <ac:spMkLst>
            <pc:docMk/>
            <pc:sldMk cId="2762222162" sldId="315"/>
            <ac:spMk id="5" creationId="{5D603117-7609-73EC-8462-BA1A2ACE5CB7}"/>
          </ac:spMkLst>
        </pc:spChg>
        <pc:spChg chg="add mod">
          <ac:chgData name="Karan Rajshekar Karan Rajshekar" userId="aad371b2-5475-4f58-9aca-67d2ed8ecbd4" providerId="ADAL" clId="{11C33FC7-6D87-4DB3-9CB4-AFAF96B06EFE}" dt="2025-09-19T20:17:49.437" v="4036" actId="1076"/>
          <ac:spMkLst>
            <pc:docMk/>
            <pc:sldMk cId="2762222162" sldId="315"/>
            <ac:spMk id="8" creationId="{FE441C32-489F-10BB-E092-E2FB94713BB5}"/>
          </ac:spMkLst>
        </pc:spChg>
        <pc:picChg chg="add mod">
          <ac:chgData name="Karan Rajshekar Karan Rajshekar" userId="aad371b2-5475-4f58-9aca-67d2ed8ecbd4" providerId="ADAL" clId="{11C33FC7-6D87-4DB3-9CB4-AFAF96B06EFE}" dt="2025-09-19T20:17:47.581" v="4035" actId="1076"/>
          <ac:picMkLst>
            <pc:docMk/>
            <pc:sldMk cId="2762222162" sldId="315"/>
            <ac:picMk id="3" creationId="{17804F76-885B-B19D-34EA-657D2F17B011}"/>
          </ac:picMkLst>
        </pc:picChg>
        <pc:picChg chg="add mod">
          <ac:chgData name="Karan Rajshekar Karan Rajshekar" userId="aad371b2-5475-4f58-9aca-67d2ed8ecbd4" providerId="ADAL" clId="{11C33FC7-6D87-4DB3-9CB4-AFAF96B06EFE}" dt="2025-09-19T20:17:52.349" v="4037" actId="1076"/>
          <ac:picMkLst>
            <pc:docMk/>
            <pc:sldMk cId="2762222162" sldId="315"/>
            <ac:picMk id="11" creationId="{67B3DCE0-723B-0820-80D6-AA6C4EBB07AB}"/>
          </ac:picMkLst>
        </pc:picChg>
      </pc:sldChg>
      <pc:sldChg chg="addSp delSp modSp add mod">
        <pc:chgData name="Karan Rajshekar Karan Rajshekar" userId="aad371b2-5475-4f58-9aca-67d2ed8ecbd4" providerId="ADAL" clId="{11C33FC7-6D87-4DB3-9CB4-AFAF96B06EFE}" dt="2025-09-19T20:24:33.236" v="4137" actId="27636"/>
        <pc:sldMkLst>
          <pc:docMk/>
          <pc:sldMk cId="2850465883" sldId="316"/>
        </pc:sldMkLst>
        <pc:spChg chg="mod">
          <ac:chgData name="Karan Rajshekar Karan Rajshekar" userId="aad371b2-5475-4f58-9aca-67d2ed8ecbd4" providerId="ADAL" clId="{11C33FC7-6D87-4DB3-9CB4-AFAF96B06EFE}" dt="2025-09-19T20:24:33.236" v="4137" actId="27636"/>
          <ac:spMkLst>
            <pc:docMk/>
            <pc:sldMk cId="2850465883" sldId="316"/>
            <ac:spMk id="4" creationId="{A24FA561-3718-9F12-3CB5-8FD062FE8F28}"/>
          </ac:spMkLst>
        </pc:spChg>
        <pc:spChg chg="mod">
          <ac:chgData name="Karan Rajshekar Karan Rajshekar" userId="aad371b2-5475-4f58-9aca-67d2ed8ecbd4" providerId="ADAL" clId="{11C33FC7-6D87-4DB3-9CB4-AFAF96B06EFE}" dt="2025-09-19T20:19:59.845" v="4048" actId="1076"/>
          <ac:spMkLst>
            <pc:docMk/>
            <pc:sldMk cId="2850465883" sldId="316"/>
            <ac:spMk id="5" creationId="{5D603117-7609-73EC-8462-BA1A2ACE5CB7}"/>
          </ac:spMkLst>
        </pc:spChg>
        <pc:picChg chg="add mod">
          <ac:chgData name="Karan Rajshekar Karan Rajshekar" userId="aad371b2-5475-4f58-9aca-67d2ed8ecbd4" providerId="ADAL" clId="{11C33FC7-6D87-4DB3-9CB4-AFAF96B06EFE}" dt="2025-09-19T20:20:00.709" v="4049" actId="1076"/>
          <ac:picMkLst>
            <pc:docMk/>
            <pc:sldMk cId="2850465883" sldId="316"/>
            <ac:picMk id="6" creationId="{C21A9E31-BA43-2606-C0DD-59022550CB64}"/>
          </ac:picMkLst>
        </pc:picChg>
      </pc:sldChg>
      <pc:sldChg chg="delSp modSp new mod">
        <pc:chgData name="Karan Rajshekar Karan Rajshekar" userId="aad371b2-5475-4f58-9aca-67d2ed8ecbd4" providerId="ADAL" clId="{11C33FC7-6D87-4DB3-9CB4-AFAF96B06EFE}" dt="2025-09-19T20:25:51.375" v="4186" actId="1076"/>
        <pc:sldMkLst>
          <pc:docMk/>
          <pc:sldMk cId="3146031210" sldId="317"/>
        </pc:sldMkLst>
        <pc:spChg chg="mod">
          <ac:chgData name="Karan Rajshekar Karan Rajshekar" userId="aad371b2-5475-4f58-9aca-67d2ed8ecbd4" providerId="ADAL" clId="{11C33FC7-6D87-4DB3-9CB4-AFAF96B06EFE}" dt="2025-09-19T20:25:51.375" v="4186" actId="1076"/>
          <ac:spMkLst>
            <pc:docMk/>
            <pc:sldMk cId="3146031210" sldId="317"/>
            <ac:spMk id="2" creationId="{17CBF523-274C-0FB7-1E59-B5789082CE0E}"/>
          </ac:spMkLst>
        </pc:spChg>
      </pc:sldChg>
    </pc:docChg>
  </pc:docChgLst>
  <pc:docChgLst>
    <pc:chgData name="Karan Rajshekar Karan Rajshekar" userId="aad371b2-5475-4f58-9aca-67d2ed8ecbd4" providerId="ADAL" clId="{E8268533-414A-4B16-B274-255635E29AAB}"/>
    <pc:docChg chg="undo custSel addSld delSld modSld sldOrd modMainMaster">
      <pc:chgData name="Karan Rajshekar Karan Rajshekar" userId="aad371b2-5475-4f58-9aca-67d2ed8ecbd4" providerId="ADAL" clId="{E8268533-414A-4B16-B274-255635E29AAB}" dt="2025-09-23T14:04:05.629" v="1386" actId="1076"/>
      <pc:docMkLst>
        <pc:docMk/>
      </pc:docMkLst>
      <pc:sldChg chg="modSp mod setBg">
        <pc:chgData name="Karan Rajshekar Karan Rajshekar" userId="aad371b2-5475-4f58-9aca-67d2ed8ecbd4" providerId="ADAL" clId="{E8268533-414A-4B16-B274-255635E29AAB}" dt="2025-09-23T12:01:55.144" v="1370" actId="255"/>
        <pc:sldMkLst>
          <pc:docMk/>
          <pc:sldMk cId="3094473977" sldId="256"/>
        </pc:sldMkLst>
        <pc:spChg chg="mod">
          <ac:chgData name="Karan Rajshekar Karan Rajshekar" userId="aad371b2-5475-4f58-9aca-67d2ed8ecbd4" providerId="ADAL" clId="{E8268533-414A-4B16-B274-255635E29AAB}" dt="2025-09-16T17:53:49.640" v="261" actId="1076"/>
          <ac:spMkLst>
            <pc:docMk/>
            <pc:sldMk cId="3094473977" sldId="256"/>
            <ac:spMk id="2" creationId="{52BF9885-EA0E-34BD-C628-8C65D580D0A6}"/>
          </ac:spMkLst>
        </pc:spChg>
        <pc:spChg chg="mod">
          <ac:chgData name="Karan Rajshekar Karan Rajshekar" userId="aad371b2-5475-4f58-9aca-67d2ed8ecbd4" providerId="ADAL" clId="{E8268533-414A-4B16-B274-255635E29AAB}" dt="2025-09-23T12:01:55.144" v="1370" actId="255"/>
          <ac:spMkLst>
            <pc:docMk/>
            <pc:sldMk cId="3094473977" sldId="256"/>
            <ac:spMk id="3" creationId="{9CB10F8B-F801-088A-8CA2-A888AF9B9338}"/>
          </ac:spMkLst>
        </pc:spChg>
        <pc:spChg chg="mod">
          <ac:chgData name="Karan Rajshekar Karan Rajshekar" userId="aad371b2-5475-4f58-9aca-67d2ed8ecbd4" providerId="ADAL" clId="{E8268533-414A-4B16-B274-255635E29AAB}" dt="2025-09-16T17:54:56.639" v="268" actId="1076"/>
          <ac:spMkLst>
            <pc:docMk/>
            <pc:sldMk cId="3094473977" sldId="256"/>
            <ac:spMk id="5" creationId="{FAA0C0BF-6244-E1EA-BE3F-0E3060FF7AB4}"/>
          </ac:spMkLst>
        </pc:spChg>
        <pc:picChg chg="mod">
          <ac:chgData name="Karan Rajshekar Karan Rajshekar" userId="aad371b2-5475-4f58-9aca-67d2ed8ecbd4" providerId="ADAL" clId="{E8268533-414A-4B16-B274-255635E29AAB}" dt="2025-09-16T17:55:03.505" v="270" actId="1076"/>
          <ac:picMkLst>
            <pc:docMk/>
            <pc:sldMk cId="3094473977" sldId="256"/>
            <ac:picMk id="4" creationId="{BB7802F5-FE28-42B3-8B41-E5251277D6F2}"/>
          </ac:picMkLst>
        </pc:picChg>
        <pc:picChg chg="mod">
          <ac:chgData name="Karan Rajshekar Karan Rajshekar" userId="aad371b2-5475-4f58-9aca-67d2ed8ecbd4" providerId="ADAL" clId="{E8268533-414A-4B16-B274-255635E29AAB}" dt="2025-09-16T17:53:46.605" v="260" actId="1076"/>
          <ac:picMkLst>
            <pc:docMk/>
            <pc:sldMk cId="3094473977" sldId="256"/>
            <ac:picMk id="1026" creationId="{B6CC8C44-5017-6A83-AC62-989A575D6212}"/>
          </ac:picMkLst>
        </pc:picChg>
      </pc:sldChg>
      <pc:sldChg chg="addSp delSp modSp mod setBg modAnim delDesignElem">
        <pc:chgData name="Karan Rajshekar Karan Rajshekar" userId="aad371b2-5475-4f58-9aca-67d2ed8ecbd4" providerId="ADAL" clId="{E8268533-414A-4B16-B274-255635E29AAB}" dt="2025-09-16T18:25:57.665" v="639" actId="1076"/>
        <pc:sldMkLst>
          <pc:docMk/>
          <pc:sldMk cId="2416081524" sldId="257"/>
        </pc:sldMkLst>
        <pc:graphicFrameChg chg="mod modGraphic">
          <ac:chgData name="Karan Rajshekar Karan Rajshekar" userId="aad371b2-5475-4f58-9aca-67d2ed8ecbd4" providerId="ADAL" clId="{E8268533-414A-4B16-B274-255635E29AAB}" dt="2025-09-16T18:25:36.742" v="632" actId="1076"/>
          <ac:graphicFrameMkLst>
            <pc:docMk/>
            <pc:sldMk cId="2416081524" sldId="257"/>
            <ac:graphicFrameMk id="18" creationId="{2F83C40F-E1BB-1E33-C61B-854090A9F8D1}"/>
          </ac:graphicFrameMkLst>
        </pc:graphicFrameChg>
        <pc:picChg chg="add mod">
          <ac:chgData name="Karan Rajshekar Karan Rajshekar" userId="aad371b2-5475-4f58-9aca-67d2ed8ecbd4" providerId="ADAL" clId="{E8268533-414A-4B16-B274-255635E29AAB}" dt="2025-09-16T18:25:46.800" v="635" actId="1076"/>
          <ac:picMkLst>
            <pc:docMk/>
            <pc:sldMk cId="2416081524" sldId="257"/>
            <ac:picMk id="6" creationId="{D6FC253C-1637-2176-14C5-AA47C0A0912F}"/>
          </ac:picMkLst>
        </pc:picChg>
        <pc:picChg chg="mod">
          <ac:chgData name="Karan Rajshekar Karan Rajshekar" userId="aad371b2-5475-4f58-9aca-67d2ed8ecbd4" providerId="ADAL" clId="{E8268533-414A-4B16-B274-255635E29AAB}" dt="2025-09-16T18:25:57.665" v="639" actId="1076"/>
          <ac:picMkLst>
            <pc:docMk/>
            <pc:sldMk cId="2416081524" sldId="257"/>
            <ac:picMk id="13" creationId="{2BB49FA2-BB4E-324C-36BD-C660E35434D9}"/>
          </ac:picMkLst>
        </pc:picChg>
        <pc:picChg chg="mod">
          <ac:chgData name="Karan Rajshekar Karan Rajshekar" userId="aad371b2-5475-4f58-9aca-67d2ed8ecbd4" providerId="ADAL" clId="{E8268533-414A-4B16-B274-255635E29AAB}" dt="2025-09-16T18:25:44.171" v="634" actId="1076"/>
          <ac:picMkLst>
            <pc:docMk/>
            <pc:sldMk cId="2416081524" sldId="257"/>
            <ac:picMk id="14" creationId="{9C70AEC6-A22C-EB67-B8DC-4C2B3465F316}"/>
          </ac:picMkLst>
        </pc:picChg>
        <pc:picChg chg="mod">
          <ac:chgData name="Karan Rajshekar Karan Rajshekar" userId="aad371b2-5475-4f58-9aca-67d2ed8ecbd4" providerId="ADAL" clId="{E8268533-414A-4B16-B274-255635E29AAB}" dt="2025-09-16T18:25:41.663" v="633" actId="1076"/>
          <ac:picMkLst>
            <pc:docMk/>
            <pc:sldMk cId="2416081524" sldId="257"/>
            <ac:picMk id="19" creationId="{78B576B0-3C58-B388-2CD3-850193EF70C4}"/>
          </ac:picMkLst>
        </pc:picChg>
        <pc:picChg chg="mod">
          <ac:chgData name="Karan Rajshekar Karan Rajshekar" userId="aad371b2-5475-4f58-9aca-67d2ed8ecbd4" providerId="ADAL" clId="{E8268533-414A-4B16-B274-255635E29AAB}" dt="2025-09-16T18:25:48.296" v="636" actId="1076"/>
          <ac:picMkLst>
            <pc:docMk/>
            <pc:sldMk cId="2416081524" sldId="257"/>
            <ac:picMk id="20" creationId="{0E6C17FE-D638-22A5-F8F8-294FCA35AD4E}"/>
          </ac:picMkLst>
        </pc:picChg>
        <pc:picChg chg="add del mod">
          <ac:chgData name="Karan Rajshekar Karan Rajshekar" userId="aad371b2-5475-4f58-9aca-67d2ed8ecbd4" providerId="ADAL" clId="{E8268533-414A-4B16-B274-255635E29AAB}" dt="2025-09-16T18:25:50.124" v="637" actId="1076"/>
          <ac:picMkLst>
            <pc:docMk/>
            <pc:sldMk cId="2416081524" sldId="257"/>
            <ac:picMk id="22" creationId="{77AB82E7-A336-C751-DBB1-21CC4568696F}"/>
          </ac:picMkLst>
        </pc:picChg>
      </pc:sldChg>
      <pc:sldChg chg="addSp delSp modSp mod modAnim">
        <pc:chgData name="Karan Rajshekar Karan Rajshekar" userId="aad371b2-5475-4f58-9aca-67d2ed8ecbd4" providerId="ADAL" clId="{E8268533-414A-4B16-B274-255635E29AAB}" dt="2025-09-16T18:47:34.868" v="676"/>
        <pc:sldMkLst>
          <pc:docMk/>
          <pc:sldMk cId="1175582194" sldId="258"/>
        </pc:sldMkLst>
        <pc:spChg chg="add mod">
          <ac:chgData name="Karan Rajshekar Karan Rajshekar" userId="aad371b2-5475-4f58-9aca-67d2ed8ecbd4" providerId="ADAL" clId="{E8268533-414A-4B16-B274-255635E29AAB}" dt="2025-09-16T18:23:11.986" v="583" actId="20577"/>
          <ac:spMkLst>
            <pc:docMk/>
            <pc:sldMk cId="1175582194" sldId="258"/>
            <ac:spMk id="3" creationId="{280B4D5F-A76B-443E-11E7-58C4CBA4532A}"/>
          </ac:spMkLst>
        </pc:spChg>
        <pc:graphicFrameChg chg="mod modGraphic">
          <ac:chgData name="Karan Rajshekar Karan Rajshekar" userId="aad371b2-5475-4f58-9aca-67d2ed8ecbd4" providerId="ADAL" clId="{E8268533-414A-4B16-B274-255635E29AAB}" dt="2025-09-16T18:47:34.868" v="676"/>
          <ac:graphicFrameMkLst>
            <pc:docMk/>
            <pc:sldMk cId="1175582194" sldId="258"/>
            <ac:graphicFrameMk id="7" creationId="{4E3151C1-A06B-DFA8-34EE-11D82BD21F9A}"/>
          </ac:graphicFrameMkLst>
        </pc:graphicFrameChg>
      </pc:sldChg>
      <pc:sldChg chg="addSp delSp modSp mod setBg delDesignElem">
        <pc:chgData name="Karan Rajshekar Karan Rajshekar" userId="aad371b2-5475-4f58-9aca-67d2ed8ecbd4" providerId="ADAL" clId="{E8268533-414A-4B16-B274-255635E29AAB}" dt="2025-09-18T18:10:21.149" v="1240" actId="14100"/>
        <pc:sldMkLst>
          <pc:docMk/>
          <pc:sldMk cId="702882470" sldId="259"/>
        </pc:sldMkLst>
        <pc:spChg chg="mod">
          <ac:chgData name="Karan Rajshekar Karan Rajshekar" userId="aad371b2-5475-4f58-9aca-67d2ed8ecbd4" providerId="ADAL" clId="{E8268533-414A-4B16-B274-255635E29AAB}" dt="2025-09-18T18:10:21.149" v="1240" actId="14100"/>
          <ac:spMkLst>
            <pc:docMk/>
            <pc:sldMk cId="702882470" sldId="259"/>
            <ac:spMk id="3" creationId="{FFFF29CA-A565-8846-0634-D34DB4EDD923}"/>
          </ac:spMkLst>
        </pc:spChg>
        <pc:spChg chg="add mod">
          <ac:chgData name="Karan Rajshekar Karan Rajshekar" userId="aad371b2-5475-4f58-9aca-67d2ed8ecbd4" providerId="ADAL" clId="{E8268533-414A-4B16-B274-255635E29AAB}" dt="2025-09-17T20:45:25.931" v="1104" actId="20577"/>
          <ac:spMkLst>
            <pc:docMk/>
            <pc:sldMk cId="702882470" sldId="259"/>
            <ac:spMk id="6" creationId="{D582C420-097F-D200-E3FE-E10B4F436E68}"/>
          </ac:spMkLst>
        </pc:spChg>
      </pc:sldChg>
      <pc:sldChg chg="addSp delSp modSp mod setBg delDesignElem">
        <pc:chgData name="Karan Rajshekar Karan Rajshekar" userId="aad371b2-5475-4f58-9aca-67d2ed8ecbd4" providerId="ADAL" clId="{E8268533-414A-4B16-B274-255635E29AAB}" dt="2025-09-18T18:08:02.490" v="1238" actId="207"/>
        <pc:sldMkLst>
          <pc:docMk/>
          <pc:sldMk cId="2524110487" sldId="260"/>
        </pc:sldMkLst>
        <pc:spChg chg="mod">
          <ac:chgData name="Karan Rajshekar Karan Rajshekar" userId="aad371b2-5475-4f58-9aca-67d2ed8ecbd4" providerId="ADAL" clId="{E8268533-414A-4B16-B274-255635E29AAB}" dt="2025-09-18T18:08:02.490" v="1238" actId="207"/>
          <ac:spMkLst>
            <pc:docMk/>
            <pc:sldMk cId="2524110487" sldId="260"/>
            <ac:spMk id="3" creationId="{2BC972BC-A890-16B7-E3CF-2F40E6158C78}"/>
          </ac:spMkLst>
        </pc:spChg>
      </pc:sldChg>
      <pc:sldChg chg="addSp delSp setBg delDesignElem">
        <pc:chgData name="Karan Rajshekar Karan Rajshekar" userId="aad371b2-5475-4f58-9aca-67d2ed8ecbd4" providerId="ADAL" clId="{E8268533-414A-4B16-B274-255635E29AAB}" dt="2025-09-16T17:50:20.011" v="249"/>
        <pc:sldMkLst>
          <pc:docMk/>
          <pc:sldMk cId="3271291173" sldId="261"/>
        </pc:sldMkLst>
      </pc:sldChg>
      <pc:sldChg chg="addSp delSp modSp mod setBg modAnim delDesignElem">
        <pc:chgData name="Karan Rajshekar Karan Rajshekar" userId="aad371b2-5475-4f58-9aca-67d2ed8ecbd4" providerId="ADAL" clId="{E8268533-414A-4B16-B274-255635E29AAB}" dt="2025-09-23T14:02:35.990" v="1376"/>
        <pc:sldMkLst>
          <pc:docMk/>
          <pc:sldMk cId="1017646723" sldId="262"/>
        </pc:sldMkLst>
      </pc:sldChg>
      <pc:sldChg chg="ord setBg">
        <pc:chgData name="Karan Rajshekar Karan Rajshekar" userId="aad371b2-5475-4f58-9aca-67d2ed8ecbd4" providerId="ADAL" clId="{E8268533-414A-4B16-B274-255635E29AAB}" dt="2025-09-17T20:45:39.090" v="1106"/>
        <pc:sldMkLst>
          <pc:docMk/>
          <pc:sldMk cId="1540425724" sldId="263"/>
        </pc:sldMkLst>
      </pc:sldChg>
      <pc:sldChg chg="modSp mod setBg">
        <pc:chgData name="Karan Rajshekar Karan Rajshekar" userId="aad371b2-5475-4f58-9aca-67d2ed8ecbd4" providerId="ADAL" clId="{E8268533-414A-4B16-B274-255635E29AAB}" dt="2025-09-16T17:47:50.044" v="94"/>
        <pc:sldMkLst>
          <pc:docMk/>
          <pc:sldMk cId="1686547577" sldId="264"/>
        </pc:sldMkLst>
        <pc:spChg chg="mod">
          <ac:chgData name="Karan Rajshekar Karan Rajshekar" userId="aad371b2-5475-4f58-9aca-67d2ed8ecbd4" providerId="ADAL" clId="{E8268533-414A-4B16-B274-255635E29AAB}" dt="2025-09-16T17:46:39.244" v="91"/>
          <ac:spMkLst>
            <pc:docMk/>
            <pc:sldMk cId="1686547577" sldId="264"/>
            <ac:spMk id="8" creationId="{7D5469F0-3C4A-51C6-6A5E-ACD05D640B68}"/>
          </ac:spMkLst>
        </pc:spChg>
      </pc:sldChg>
      <pc:sldChg chg="modSp mod">
        <pc:chgData name="Karan Rajshekar Karan Rajshekar" userId="aad371b2-5475-4f58-9aca-67d2ed8ecbd4" providerId="ADAL" clId="{E8268533-414A-4B16-B274-255635E29AAB}" dt="2025-09-16T17:50:38.048" v="251" actId="27636"/>
        <pc:sldMkLst>
          <pc:docMk/>
          <pc:sldMk cId="3627760799" sldId="265"/>
        </pc:sldMkLst>
      </pc:sldChg>
      <pc:sldChg chg="modSp mod setBg">
        <pc:chgData name="Karan Rajshekar Karan Rajshekar" userId="aad371b2-5475-4f58-9aca-67d2ed8ecbd4" providerId="ADAL" clId="{E8268533-414A-4B16-B274-255635E29AAB}" dt="2025-09-16T17:50:38.223" v="252" actId="27636"/>
        <pc:sldMkLst>
          <pc:docMk/>
          <pc:sldMk cId="1753353611" sldId="266"/>
        </pc:sldMkLst>
      </pc:sldChg>
      <pc:sldChg chg="addSp delSp modSp mod setBg delDesignElem">
        <pc:chgData name="Karan Rajshekar Karan Rajshekar" userId="aad371b2-5475-4f58-9aca-67d2ed8ecbd4" providerId="ADAL" clId="{E8268533-414A-4B16-B274-255635E29AAB}" dt="2025-09-16T17:50:38.479" v="253" actId="27636"/>
        <pc:sldMkLst>
          <pc:docMk/>
          <pc:sldMk cId="1304262813" sldId="267"/>
        </pc:sldMkLst>
      </pc:sldChg>
      <pc:sldChg chg="modSp mod">
        <pc:chgData name="Karan Rajshekar Karan Rajshekar" userId="aad371b2-5475-4f58-9aca-67d2ed8ecbd4" providerId="ADAL" clId="{E8268533-414A-4B16-B274-255635E29AAB}" dt="2025-09-16T17:50:38.648" v="254" actId="27636"/>
        <pc:sldMkLst>
          <pc:docMk/>
          <pc:sldMk cId="3714763370" sldId="268"/>
        </pc:sldMkLst>
        <pc:spChg chg="mod">
          <ac:chgData name="Karan Rajshekar Karan Rajshekar" userId="aad371b2-5475-4f58-9aca-67d2ed8ecbd4" providerId="ADAL" clId="{E8268533-414A-4B16-B274-255635E29AAB}" dt="2025-09-16T17:50:38.648" v="254" actId="27636"/>
          <ac:spMkLst>
            <pc:docMk/>
            <pc:sldMk cId="3714763370" sldId="268"/>
            <ac:spMk id="3" creationId="{FE99DF36-C6E4-2461-896F-D56AE67BB7A8}"/>
          </ac:spMkLst>
        </pc:spChg>
      </pc:sldChg>
      <pc:sldChg chg="modSp mod">
        <pc:chgData name="Karan Rajshekar Karan Rajshekar" userId="aad371b2-5475-4f58-9aca-67d2ed8ecbd4" providerId="ADAL" clId="{E8268533-414A-4B16-B274-255635E29AAB}" dt="2025-09-16T17:46:39.244" v="91"/>
        <pc:sldMkLst>
          <pc:docMk/>
          <pc:sldMk cId="210458135" sldId="269"/>
        </pc:sldMkLst>
        <pc:spChg chg="mod">
          <ac:chgData name="Karan Rajshekar Karan Rajshekar" userId="aad371b2-5475-4f58-9aca-67d2ed8ecbd4" providerId="ADAL" clId="{E8268533-414A-4B16-B274-255635E29AAB}" dt="2025-09-16T17:46:39.244" v="91"/>
          <ac:spMkLst>
            <pc:docMk/>
            <pc:sldMk cId="210458135" sldId="269"/>
            <ac:spMk id="3" creationId="{BD6B74D3-6E9C-E713-F452-D67B862A6BE3}"/>
          </ac:spMkLst>
        </pc:spChg>
      </pc:sldChg>
      <pc:sldChg chg="modSp mod modNotesTx">
        <pc:chgData name="Karan Rajshekar Karan Rajshekar" userId="aad371b2-5475-4f58-9aca-67d2ed8ecbd4" providerId="ADAL" clId="{E8268533-414A-4B16-B274-255635E29AAB}" dt="2025-09-23T12:24:26.800" v="1371" actId="20577"/>
        <pc:sldMkLst>
          <pc:docMk/>
          <pc:sldMk cId="1527203210" sldId="270"/>
        </pc:sldMkLst>
        <pc:spChg chg="mod">
          <ac:chgData name="Karan Rajshekar Karan Rajshekar" userId="aad371b2-5475-4f58-9aca-67d2ed8ecbd4" providerId="ADAL" clId="{E8268533-414A-4B16-B274-255635E29AAB}" dt="2025-09-16T17:46:39.244" v="91"/>
          <ac:spMkLst>
            <pc:docMk/>
            <pc:sldMk cId="1527203210" sldId="270"/>
            <ac:spMk id="3" creationId="{C82C79F2-B5B6-ADBB-FC38-868AD8D47311}"/>
          </ac:spMkLst>
        </pc:spChg>
      </pc:sldChg>
      <pc:sldChg chg="addSp delSp modSp mod setBg delDesignElem">
        <pc:chgData name="Karan Rajshekar Karan Rajshekar" userId="aad371b2-5475-4f58-9aca-67d2ed8ecbd4" providerId="ADAL" clId="{E8268533-414A-4B16-B274-255635E29AAB}" dt="2025-09-16T17:50:39.041" v="255" actId="27636"/>
        <pc:sldMkLst>
          <pc:docMk/>
          <pc:sldMk cId="3867021673" sldId="273"/>
        </pc:sldMkLst>
        <pc:spChg chg="mod">
          <ac:chgData name="Karan Rajshekar Karan Rajshekar" userId="aad371b2-5475-4f58-9aca-67d2ed8ecbd4" providerId="ADAL" clId="{E8268533-414A-4B16-B274-255635E29AAB}" dt="2025-09-16T17:50:39.041" v="255" actId="27636"/>
          <ac:spMkLst>
            <pc:docMk/>
            <pc:sldMk cId="3867021673" sldId="273"/>
            <ac:spMk id="2" creationId="{3FE2809C-367F-14E5-DF41-3B87AB73B258}"/>
          </ac:spMkLst>
        </pc:spChg>
      </pc:sldChg>
      <pc:sldChg chg="addSp delSp modSp mod ord setBg delDesignElem modShow">
        <pc:chgData name="Karan Rajshekar Karan Rajshekar" userId="aad371b2-5475-4f58-9aca-67d2ed8ecbd4" providerId="ADAL" clId="{E8268533-414A-4B16-B274-255635E29AAB}" dt="2025-09-16T17:50:20.011" v="249"/>
        <pc:sldMkLst>
          <pc:docMk/>
          <pc:sldMk cId="400562886" sldId="278"/>
        </pc:sldMkLst>
      </pc:sldChg>
      <pc:sldChg chg="addSp delSp ord setBg delDesignElem">
        <pc:chgData name="Karan Rajshekar Karan Rajshekar" userId="aad371b2-5475-4f58-9aca-67d2ed8ecbd4" providerId="ADAL" clId="{E8268533-414A-4B16-B274-255635E29AAB}" dt="2025-09-16T17:50:20.011" v="249"/>
        <pc:sldMkLst>
          <pc:docMk/>
          <pc:sldMk cId="1673452758" sldId="279"/>
        </pc:sldMkLst>
      </pc:sldChg>
      <pc:sldChg chg="modSp mod">
        <pc:chgData name="Karan Rajshekar Karan Rajshekar" userId="aad371b2-5475-4f58-9aca-67d2ed8ecbd4" providerId="ADAL" clId="{E8268533-414A-4B16-B274-255635E29AAB}" dt="2025-09-16T17:50:39.624" v="256" actId="27636"/>
        <pc:sldMkLst>
          <pc:docMk/>
          <pc:sldMk cId="3799287853" sldId="280"/>
        </pc:sldMkLst>
        <pc:spChg chg="mod">
          <ac:chgData name="Karan Rajshekar Karan Rajshekar" userId="aad371b2-5475-4f58-9aca-67d2ed8ecbd4" providerId="ADAL" clId="{E8268533-414A-4B16-B274-255635E29AAB}" dt="2025-09-16T17:50:39.624" v="256" actId="27636"/>
          <ac:spMkLst>
            <pc:docMk/>
            <pc:sldMk cId="3799287853" sldId="280"/>
            <ac:spMk id="2" creationId="{CB671D77-5291-B459-9F3B-0F8AB1360FC2}"/>
          </ac:spMkLst>
        </pc:spChg>
      </pc:sldChg>
      <pc:sldChg chg="modSp">
        <pc:chgData name="Karan Rajshekar Karan Rajshekar" userId="aad371b2-5475-4f58-9aca-67d2ed8ecbd4" providerId="ADAL" clId="{E8268533-414A-4B16-B274-255635E29AAB}" dt="2025-09-16T17:50:33.840" v="250"/>
        <pc:sldMkLst>
          <pc:docMk/>
          <pc:sldMk cId="1478531315" sldId="281"/>
        </pc:sldMkLst>
        <pc:spChg chg="mod">
          <ac:chgData name="Karan Rajshekar Karan Rajshekar" userId="aad371b2-5475-4f58-9aca-67d2ed8ecbd4" providerId="ADAL" clId="{E8268533-414A-4B16-B274-255635E29AAB}" dt="2025-09-16T17:50:33.840" v="250"/>
          <ac:spMkLst>
            <pc:docMk/>
            <pc:sldMk cId="1478531315" sldId="281"/>
            <ac:spMk id="2" creationId="{90849F7B-EEBF-EF6D-FA87-10D5AD876E5A}"/>
          </ac:spMkLst>
        </pc:spChg>
        <pc:graphicFrameChg chg="mod">
          <ac:chgData name="Karan Rajshekar Karan Rajshekar" userId="aad371b2-5475-4f58-9aca-67d2ed8ecbd4" providerId="ADAL" clId="{E8268533-414A-4B16-B274-255635E29AAB}" dt="2025-09-16T17:50:20.011" v="249"/>
          <ac:graphicFrameMkLst>
            <pc:docMk/>
            <pc:sldMk cId="1478531315" sldId="281"/>
            <ac:graphicFrameMk id="5" creationId="{D9591914-83E6-EF58-7C58-D5272C790A6F}"/>
          </ac:graphicFrameMkLst>
        </pc:graphicFrameChg>
      </pc:sldChg>
      <pc:sldChg chg="addSp delSp modSp mod addAnim delAnim modAnim">
        <pc:chgData name="Karan Rajshekar Karan Rajshekar" userId="aad371b2-5475-4f58-9aca-67d2ed8ecbd4" providerId="ADAL" clId="{E8268533-414A-4B16-B274-255635E29AAB}" dt="2025-09-17T20:09:58.535" v="910" actId="20577"/>
        <pc:sldMkLst>
          <pc:docMk/>
          <pc:sldMk cId="3930850729" sldId="282"/>
        </pc:sldMkLst>
        <pc:spChg chg="add mod">
          <ac:chgData name="Karan Rajshekar Karan Rajshekar" userId="aad371b2-5475-4f58-9aca-67d2ed8ecbd4" providerId="ADAL" clId="{E8268533-414A-4B16-B274-255635E29AAB}" dt="2025-09-17T20:09:58.535" v="910" actId="20577"/>
          <ac:spMkLst>
            <pc:docMk/>
            <pc:sldMk cId="3930850729" sldId="282"/>
            <ac:spMk id="8" creationId="{65BBF752-CFD6-6E63-81A0-EA913B4B0791}"/>
          </ac:spMkLst>
        </pc:spChg>
        <pc:graphicFrameChg chg="mod modGraphic">
          <ac:chgData name="Karan Rajshekar Karan Rajshekar" userId="aad371b2-5475-4f58-9aca-67d2ed8ecbd4" providerId="ADAL" clId="{E8268533-414A-4B16-B274-255635E29AAB}" dt="2025-09-16T23:12:00.517" v="876"/>
          <ac:graphicFrameMkLst>
            <pc:docMk/>
            <pc:sldMk cId="3930850729" sldId="282"/>
            <ac:graphicFrameMk id="5" creationId="{D9591914-83E6-EF58-7C58-D5272C790A6F}"/>
          </ac:graphicFrameMkLst>
        </pc:graphicFrameChg>
      </pc:sldChg>
      <pc:sldChg chg="addSp delSp modSp mod modNotesTx">
        <pc:chgData name="Karan Rajshekar Karan Rajshekar" userId="aad371b2-5475-4f58-9aca-67d2ed8ecbd4" providerId="ADAL" clId="{E8268533-414A-4B16-B274-255635E29AAB}" dt="2025-09-17T20:10:42.146" v="929" actId="404"/>
        <pc:sldMkLst>
          <pc:docMk/>
          <pc:sldMk cId="2453789097" sldId="283"/>
        </pc:sldMkLst>
        <pc:spChg chg="add mod">
          <ac:chgData name="Karan Rajshekar Karan Rajshekar" userId="aad371b2-5475-4f58-9aca-67d2ed8ecbd4" providerId="ADAL" clId="{E8268533-414A-4B16-B274-255635E29AAB}" dt="2025-09-17T20:10:42.146" v="929" actId="404"/>
          <ac:spMkLst>
            <pc:docMk/>
            <pc:sldMk cId="2453789097" sldId="283"/>
            <ac:spMk id="7" creationId="{213AD8C8-03E7-317D-FF33-30C98EE7E3A9}"/>
          </ac:spMkLst>
        </pc:spChg>
        <pc:graphicFrameChg chg="mod modGraphic">
          <ac:chgData name="Karan Rajshekar Karan Rajshekar" userId="aad371b2-5475-4f58-9aca-67d2ed8ecbd4" providerId="ADAL" clId="{E8268533-414A-4B16-B274-255635E29AAB}" dt="2025-09-17T20:07:53.486" v="882"/>
          <ac:graphicFrameMkLst>
            <pc:docMk/>
            <pc:sldMk cId="2453789097" sldId="283"/>
            <ac:graphicFrameMk id="5" creationId="{D9591914-83E6-EF58-7C58-D5272C790A6F}"/>
          </ac:graphicFrameMkLst>
        </pc:graphicFrameChg>
      </pc:sldChg>
      <pc:sldChg chg="addSp delSp modSp mod modAnim">
        <pc:chgData name="Karan Rajshekar Karan Rajshekar" userId="aad371b2-5475-4f58-9aca-67d2ed8ecbd4" providerId="ADAL" clId="{E8268533-414A-4B16-B274-255635E29AAB}" dt="2025-09-17T20:36:53.280" v="1018"/>
        <pc:sldMkLst>
          <pc:docMk/>
          <pc:sldMk cId="682225245" sldId="284"/>
        </pc:sldMkLst>
        <pc:spChg chg="add mod">
          <ac:chgData name="Karan Rajshekar Karan Rajshekar" userId="aad371b2-5475-4f58-9aca-67d2ed8ecbd4" providerId="ADAL" clId="{E8268533-414A-4B16-B274-255635E29AAB}" dt="2025-09-17T20:35:30.319" v="988" actId="20577"/>
          <ac:spMkLst>
            <pc:docMk/>
            <pc:sldMk cId="682225245" sldId="284"/>
            <ac:spMk id="9" creationId="{C4E974BD-397E-3710-28ED-A7998E9EC3BB}"/>
          </ac:spMkLst>
        </pc:spChg>
        <pc:graphicFrameChg chg="mod modGraphic">
          <ac:chgData name="Karan Rajshekar Karan Rajshekar" userId="aad371b2-5475-4f58-9aca-67d2ed8ecbd4" providerId="ADAL" clId="{E8268533-414A-4B16-B274-255635E29AAB}" dt="2025-09-17T20:23:11.022" v="958" actId="12"/>
          <ac:graphicFrameMkLst>
            <pc:docMk/>
            <pc:sldMk cId="682225245" sldId="284"/>
            <ac:graphicFrameMk id="5" creationId="{D9591914-83E6-EF58-7C58-D5272C790A6F}"/>
          </ac:graphicFrameMkLst>
        </pc:graphicFrameChg>
      </pc:sldChg>
      <pc:sldChg chg="modSp">
        <pc:chgData name="Karan Rajshekar Karan Rajshekar" userId="aad371b2-5475-4f58-9aca-67d2ed8ecbd4" providerId="ADAL" clId="{E8268533-414A-4B16-B274-255635E29AAB}" dt="2025-09-16T17:50:33.840" v="250"/>
        <pc:sldMkLst>
          <pc:docMk/>
          <pc:sldMk cId="3220571300" sldId="285"/>
        </pc:sldMkLst>
        <pc:spChg chg="mod">
          <ac:chgData name="Karan Rajshekar Karan Rajshekar" userId="aad371b2-5475-4f58-9aca-67d2ed8ecbd4" providerId="ADAL" clId="{E8268533-414A-4B16-B274-255635E29AAB}" dt="2025-09-16T17:50:33.840" v="250"/>
          <ac:spMkLst>
            <pc:docMk/>
            <pc:sldMk cId="3220571300" sldId="285"/>
            <ac:spMk id="2" creationId="{90849F7B-EEBF-EF6D-FA87-10D5AD876E5A}"/>
          </ac:spMkLst>
        </pc:spChg>
      </pc:sldChg>
      <pc:sldChg chg="addSp delSp modSp mod">
        <pc:chgData name="Karan Rajshekar Karan Rajshekar" userId="aad371b2-5475-4f58-9aca-67d2ed8ecbd4" providerId="ADAL" clId="{E8268533-414A-4B16-B274-255635E29AAB}" dt="2025-09-17T20:35:42.530" v="1002" actId="20577"/>
        <pc:sldMkLst>
          <pc:docMk/>
          <pc:sldMk cId="3169666321" sldId="286"/>
        </pc:sldMkLst>
        <pc:spChg chg="add mod">
          <ac:chgData name="Karan Rajshekar Karan Rajshekar" userId="aad371b2-5475-4f58-9aca-67d2ed8ecbd4" providerId="ADAL" clId="{E8268533-414A-4B16-B274-255635E29AAB}" dt="2025-09-17T20:35:42.530" v="1002" actId="20577"/>
          <ac:spMkLst>
            <pc:docMk/>
            <pc:sldMk cId="3169666321" sldId="286"/>
            <ac:spMk id="7" creationId="{5E3AB8E3-1CC4-A40D-031E-6EF7E09D192F}"/>
          </ac:spMkLst>
        </pc:spChg>
        <pc:graphicFrameChg chg="mod modGraphic">
          <ac:chgData name="Karan Rajshekar Karan Rajshekar" userId="aad371b2-5475-4f58-9aca-67d2ed8ecbd4" providerId="ADAL" clId="{E8268533-414A-4B16-B274-255635E29AAB}" dt="2025-09-17T20:27:08.540" v="963" actId="20577"/>
          <ac:graphicFrameMkLst>
            <pc:docMk/>
            <pc:sldMk cId="3169666321" sldId="286"/>
            <ac:graphicFrameMk id="5" creationId="{D9591914-83E6-EF58-7C58-D5272C790A6F}"/>
          </ac:graphicFrameMkLst>
        </pc:graphicFrameChg>
      </pc:sldChg>
      <pc:sldChg chg="addSp delSp modSp mod modAnim">
        <pc:chgData name="Karan Rajshekar Karan Rajshekar" userId="aad371b2-5475-4f58-9aca-67d2ed8ecbd4" providerId="ADAL" clId="{E8268533-414A-4B16-B274-255635E29AAB}" dt="2025-09-17T20:37:49.123" v="1029"/>
        <pc:sldMkLst>
          <pc:docMk/>
          <pc:sldMk cId="2419730996" sldId="287"/>
        </pc:sldMkLst>
        <pc:spChg chg="add mod">
          <ac:chgData name="Karan Rajshekar Karan Rajshekar" userId="aad371b2-5475-4f58-9aca-67d2ed8ecbd4" providerId="ADAL" clId="{E8268533-414A-4B16-B274-255635E29AAB}" dt="2025-09-17T20:35:57.388" v="1011"/>
          <ac:spMkLst>
            <pc:docMk/>
            <pc:sldMk cId="2419730996" sldId="287"/>
            <ac:spMk id="7" creationId="{F76B898B-885A-4F32-F3F9-760126D71691}"/>
          </ac:spMkLst>
        </pc:spChg>
        <pc:graphicFrameChg chg="mod modGraphic">
          <ac:chgData name="Karan Rajshekar Karan Rajshekar" userId="aad371b2-5475-4f58-9aca-67d2ed8ecbd4" providerId="ADAL" clId="{E8268533-414A-4B16-B274-255635E29AAB}" dt="2025-09-17T20:37:23.333" v="1021"/>
          <ac:graphicFrameMkLst>
            <pc:docMk/>
            <pc:sldMk cId="2419730996" sldId="287"/>
            <ac:graphicFrameMk id="5" creationId="{D9591914-83E6-EF58-7C58-D5272C790A6F}"/>
          </ac:graphicFrameMkLst>
        </pc:graphicFrameChg>
      </pc:sldChg>
      <pc:sldChg chg="addSp delSp modSp mod">
        <pc:chgData name="Karan Rajshekar Karan Rajshekar" userId="aad371b2-5475-4f58-9aca-67d2ed8ecbd4" providerId="ADAL" clId="{E8268533-414A-4B16-B274-255635E29AAB}" dt="2025-09-17T20:38:25.251" v="1050" actId="20577"/>
        <pc:sldMkLst>
          <pc:docMk/>
          <pc:sldMk cId="1611242932" sldId="288"/>
        </pc:sldMkLst>
        <pc:spChg chg="add mod">
          <ac:chgData name="Karan Rajshekar Karan Rajshekar" userId="aad371b2-5475-4f58-9aca-67d2ed8ecbd4" providerId="ADAL" clId="{E8268533-414A-4B16-B274-255635E29AAB}" dt="2025-09-17T20:38:25.251" v="1050" actId="20577"/>
          <ac:spMkLst>
            <pc:docMk/>
            <pc:sldMk cId="1611242932" sldId="288"/>
            <ac:spMk id="4" creationId="{DF0AC368-F08F-8889-F685-C52662498623}"/>
          </ac:spMkLst>
        </pc:spChg>
        <pc:graphicFrameChg chg="mod">
          <ac:chgData name="Karan Rajshekar Karan Rajshekar" userId="aad371b2-5475-4f58-9aca-67d2ed8ecbd4" providerId="ADAL" clId="{E8268533-414A-4B16-B274-255635E29AAB}" dt="2025-09-17T20:29:34.857" v="964" actId="1076"/>
          <ac:graphicFrameMkLst>
            <pc:docMk/>
            <pc:sldMk cId="1611242932" sldId="288"/>
            <ac:graphicFrameMk id="2" creationId="{B9BF4F2F-A3DB-B427-C209-C02A3BCD1C15}"/>
          </ac:graphicFrameMkLst>
        </pc:graphicFrameChg>
      </pc:sldChg>
      <pc:sldChg chg="addSp delSp modSp mod setBg delDesignElem">
        <pc:chgData name="Karan Rajshekar Karan Rajshekar" userId="aad371b2-5475-4f58-9aca-67d2ed8ecbd4" providerId="ADAL" clId="{E8268533-414A-4B16-B274-255635E29AAB}" dt="2025-09-16T17:50:20.011" v="249"/>
        <pc:sldMkLst>
          <pc:docMk/>
          <pc:sldMk cId="3542700757" sldId="289"/>
        </pc:sldMkLst>
        <pc:graphicFrameChg chg="mod modGraphic">
          <ac:chgData name="Karan Rajshekar Karan Rajshekar" userId="aad371b2-5475-4f58-9aca-67d2ed8ecbd4" providerId="ADAL" clId="{E8268533-414A-4B16-B274-255635E29AAB}" dt="2025-09-11T13:27:04.933" v="50"/>
          <ac:graphicFrameMkLst>
            <pc:docMk/>
            <pc:sldMk cId="3542700757" sldId="289"/>
            <ac:graphicFrameMk id="5" creationId="{0C4B8862-20C1-A90B-B598-F2C00C500F36}"/>
          </ac:graphicFrameMkLst>
        </pc:graphicFrameChg>
      </pc:sldChg>
      <pc:sldChg chg="addSp delSp modSp mod ord setBg delDesignElem modShow">
        <pc:chgData name="Karan Rajshekar Karan Rajshekar" userId="aad371b2-5475-4f58-9aca-67d2ed8ecbd4" providerId="ADAL" clId="{E8268533-414A-4B16-B274-255635E29AAB}" dt="2025-09-16T19:08:36.368" v="715"/>
        <pc:sldMkLst>
          <pc:docMk/>
          <pc:sldMk cId="3848354998" sldId="290"/>
        </pc:sldMkLst>
        <pc:spChg chg="add mod">
          <ac:chgData name="Karan Rajshekar Karan Rajshekar" userId="aad371b2-5475-4f58-9aca-67d2ed8ecbd4" providerId="ADAL" clId="{E8268533-414A-4B16-B274-255635E29AAB}" dt="2025-09-16T18:23:54.589" v="624" actId="20577"/>
          <ac:spMkLst>
            <pc:docMk/>
            <pc:sldMk cId="3848354998" sldId="290"/>
            <ac:spMk id="3" creationId="{E0C549F8-AAF0-D2D0-6EC3-5CFBAAFFD429}"/>
          </ac:spMkLst>
        </pc:spChg>
        <pc:spChg chg="mod">
          <ac:chgData name="Karan Rajshekar Karan Rajshekar" userId="aad371b2-5475-4f58-9aca-67d2ed8ecbd4" providerId="ADAL" clId="{E8268533-414A-4B16-B274-255635E29AAB}" dt="2025-09-16T18:26:21.683" v="640" actId="1076"/>
          <ac:spMkLst>
            <pc:docMk/>
            <pc:sldMk cId="3848354998" sldId="290"/>
            <ac:spMk id="4" creationId="{0B94A24A-CFFC-B984-A03B-476B5D7B609E}"/>
          </ac:spMkLst>
        </pc:spChg>
        <pc:picChg chg="mod">
          <ac:chgData name="Karan Rajshekar Karan Rajshekar" userId="aad371b2-5475-4f58-9aca-67d2ed8ecbd4" providerId="ADAL" clId="{E8268533-414A-4B16-B274-255635E29AAB}" dt="2025-09-16T18:22:16.328" v="552" actId="1076"/>
          <ac:picMkLst>
            <pc:docMk/>
            <pc:sldMk cId="3848354998" sldId="290"/>
            <ac:picMk id="19" creationId="{5EB7D5E7-92CA-BF75-BD8D-15A867946735}"/>
          </ac:picMkLst>
        </pc:picChg>
      </pc:sldChg>
      <pc:sldChg chg="modSp mod">
        <pc:chgData name="Karan Rajshekar Karan Rajshekar" userId="aad371b2-5475-4f58-9aca-67d2ed8ecbd4" providerId="ADAL" clId="{E8268533-414A-4B16-B274-255635E29AAB}" dt="2025-09-16T17:46:39.244" v="91"/>
        <pc:sldMkLst>
          <pc:docMk/>
          <pc:sldMk cId="817626053" sldId="291"/>
        </pc:sldMkLst>
        <pc:spChg chg="mod">
          <ac:chgData name="Karan Rajshekar Karan Rajshekar" userId="aad371b2-5475-4f58-9aca-67d2ed8ecbd4" providerId="ADAL" clId="{E8268533-414A-4B16-B274-255635E29AAB}" dt="2025-09-16T17:46:39.244" v="91"/>
          <ac:spMkLst>
            <pc:docMk/>
            <pc:sldMk cId="817626053" sldId="291"/>
            <ac:spMk id="3" creationId="{FE99DF36-C6E4-2461-896F-D56AE67BB7A8}"/>
          </ac:spMkLst>
        </pc:spChg>
      </pc:sldChg>
      <pc:sldChg chg="addSp delSp modSp new mod setBg modAnim">
        <pc:chgData name="Karan Rajshekar Karan Rajshekar" userId="aad371b2-5475-4f58-9aca-67d2ed8ecbd4" providerId="ADAL" clId="{E8268533-414A-4B16-B274-255635E29AAB}" dt="2025-09-16T19:22:36.586" v="800" actId="14100"/>
        <pc:sldMkLst>
          <pc:docMk/>
          <pc:sldMk cId="3503823225" sldId="292"/>
        </pc:sldMkLst>
        <pc:spChg chg="add mod">
          <ac:chgData name="Karan Rajshekar Karan Rajshekar" userId="aad371b2-5475-4f58-9aca-67d2ed8ecbd4" providerId="ADAL" clId="{E8268533-414A-4B16-B274-255635E29AAB}" dt="2025-09-16T18:00:12.231" v="407" actId="20577"/>
          <ac:spMkLst>
            <pc:docMk/>
            <pc:sldMk cId="3503823225" sldId="292"/>
            <ac:spMk id="8" creationId="{3478D442-C77F-7D8F-0481-7147FD1507DD}"/>
          </ac:spMkLst>
        </pc:spChg>
        <pc:graphicFrameChg chg="add mod modGraphic">
          <ac:chgData name="Karan Rajshekar Karan Rajshekar" userId="aad371b2-5475-4f58-9aca-67d2ed8ecbd4" providerId="ADAL" clId="{E8268533-414A-4B16-B274-255635E29AAB}" dt="2025-09-16T19:22:36.586" v="800" actId="14100"/>
          <ac:graphicFrameMkLst>
            <pc:docMk/>
            <pc:sldMk cId="3503823225" sldId="292"/>
            <ac:graphicFrameMk id="17" creationId="{37F0E10C-EE3F-93CD-5B1E-12EF24988D77}"/>
          </ac:graphicFrameMkLst>
        </pc:graphicFrameChg>
      </pc:sldChg>
      <pc:sldChg chg="modSp add mod ord modAnim modNotesTx">
        <pc:chgData name="Karan Rajshekar Karan Rajshekar" userId="aad371b2-5475-4f58-9aca-67d2ed8ecbd4" providerId="ADAL" clId="{E8268533-414A-4B16-B274-255635E29AAB}" dt="2025-09-16T19:07:43.729" v="709" actId="20577"/>
        <pc:sldMkLst>
          <pc:docMk/>
          <pc:sldMk cId="3620990723" sldId="293"/>
        </pc:sldMkLst>
        <pc:spChg chg="mod">
          <ac:chgData name="Karan Rajshekar Karan Rajshekar" userId="aad371b2-5475-4f58-9aca-67d2ed8ecbd4" providerId="ADAL" clId="{E8268533-414A-4B16-B274-255635E29AAB}" dt="2025-09-16T18:51:00.150" v="701" actId="20577"/>
          <ac:spMkLst>
            <pc:docMk/>
            <pc:sldMk cId="3620990723" sldId="293"/>
            <ac:spMk id="4" creationId="{C633021F-00F4-935D-C478-A5B02C5EB727}"/>
          </ac:spMkLst>
        </pc:spChg>
      </pc:sldChg>
      <pc:sldChg chg="modSp add mod ord modAnim">
        <pc:chgData name="Karan Rajshekar Karan Rajshekar" userId="aad371b2-5475-4f58-9aca-67d2ed8ecbd4" providerId="ADAL" clId="{E8268533-414A-4B16-B274-255635E29AAB}" dt="2025-09-16T19:25:52.338" v="823"/>
        <pc:sldMkLst>
          <pc:docMk/>
          <pc:sldMk cId="1055239272" sldId="294"/>
        </pc:sldMkLst>
        <pc:graphicFrameChg chg="mod">
          <ac:chgData name="Karan Rajshekar Karan Rajshekar" userId="aad371b2-5475-4f58-9aca-67d2ed8ecbd4" providerId="ADAL" clId="{E8268533-414A-4B16-B274-255635E29AAB}" dt="2025-09-16T19:22:41.696" v="801" actId="14100"/>
          <ac:graphicFrameMkLst>
            <pc:docMk/>
            <pc:sldMk cId="1055239272" sldId="294"/>
            <ac:graphicFrameMk id="17" creationId="{DECD55EE-D04C-047C-DBB3-F85E781FB6A1}"/>
          </ac:graphicFrameMkLst>
        </pc:graphicFrameChg>
      </pc:sldChg>
      <pc:sldChg chg="addSp delSp modSp add del mod ord modAnim">
        <pc:chgData name="Karan Rajshekar Karan Rajshekar" userId="aad371b2-5475-4f58-9aca-67d2ed8ecbd4" providerId="ADAL" clId="{E8268533-414A-4B16-B274-255635E29AAB}" dt="2025-09-16T19:11:47.229" v="785" actId="2696"/>
        <pc:sldMkLst>
          <pc:docMk/>
          <pc:sldMk cId="1912747087" sldId="294"/>
        </pc:sldMkLst>
      </pc:sldChg>
      <pc:sldChg chg="add ord modAnim">
        <pc:chgData name="Karan Rajshekar Karan Rajshekar" userId="aad371b2-5475-4f58-9aca-67d2ed8ecbd4" providerId="ADAL" clId="{E8268533-414A-4B16-B274-255635E29AAB}" dt="2025-09-17T20:43:36.170" v="1093"/>
        <pc:sldMkLst>
          <pc:docMk/>
          <pc:sldMk cId="1619715716" sldId="295"/>
        </pc:sldMkLst>
      </pc:sldChg>
      <pc:sldChg chg="add ord modAnim">
        <pc:chgData name="Karan Rajshekar Karan Rajshekar" userId="aad371b2-5475-4f58-9aca-67d2ed8ecbd4" providerId="ADAL" clId="{E8268533-414A-4B16-B274-255635E29AAB}" dt="2025-09-17T20:48:39.136" v="1148"/>
        <pc:sldMkLst>
          <pc:docMk/>
          <pc:sldMk cId="3045428377" sldId="296"/>
        </pc:sldMkLst>
      </pc:sldChg>
      <pc:sldChg chg="add ord modAnim">
        <pc:chgData name="Karan Rajshekar Karan Rajshekar" userId="aad371b2-5475-4f58-9aca-67d2ed8ecbd4" providerId="ADAL" clId="{E8268533-414A-4B16-B274-255635E29AAB}" dt="2025-09-17T20:54:22.562" v="1201"/>
        <pc:sldMkLst>
          <pc:docMk/>
          <pc:sldMk cId="4007766781" sldId="297"/>
        </pc:sldMkLst>
      </pc:sldChg>
      <pc:sldChg chg="add ord modAnim">
        <pc:chgData name="Karan Rajshekar Karan Rajshekar" userId="aad371b2-5475-4f58-9aca-67d2ed8ecbd4" providerId="ADAL" clId="{E8268533-414A-4B16-B274-255635E29AAB}" dt="2025-09-17T20:51:57.825" v="1181"/>
        <pc:sldMkLst>
          <pc:docMk/>
          <pc:sldMk cId="797345339" sldId="298"/>
        </pc:sldMkLst>
      </pc:sldChg>
      <pc:sldChg chg="add mod ord modShow">
        <pc:chgData name="Karan Rajshekar Karan Rajshekar" userId="aad371b2-5475-4f58-9aca-67d2ed8ecbd4" providerId="ADAL" clId="{E8268533-414A-4B16-B274-255635E29AAB}" dt="2025-09-17T20:52:58.734" v="1192" actId="729"/>
        <pc:sldMkLst>
          <pc:docMk/>
          <pc:sldMk cId="3621154228" sldId="299"/>
        </pc:sldMkLst>
      </pc:sldChg>
      <pc:sldChg chg="add ord modAnim">
        <pc:chgData name="Karan Rajshekar Karan Rajshekar" userId="aad371b2-5475-4f58-9aca-67d2ed8ecbd4" providerId="ADAL" clId="{E8268533-414A-4B16-B274-255635E29AAB}" dt="2025-09-17T20:55:58.402" v="1215"/>
        <pc:sldMkLst>
          <pc:docMk/>
          <pc:sldMk cId="2739907562" sldId="300"/>
        </pc:sldMkLst>
      </pc:sldChg>
      <pc:sldChg chg="modAnim">
        <pc:chgData name="Karan Rajshekar Karan Rajshekar" userId="aad371b2-5475-4f58-9aca-67d2ed8ecbd4" providerId="ADAL" clId="{E8268533-414A-4B16-B274-255635E29AAB}" dt="2025-09-22T21:08:52.533" v="1244"/>
        <pc:sldMkLst>
          <pc:docMk/>
          <pc:sldMk cId="2053755779" sldId="302"/>
        </pc:sldMkLst>
      </pc:sldChg>
      <pc:sldChg chg="modAnim">
        <pc:chgData name="Karan Rajshekar Karan Rajshekar" userId="aad371b2-5475-4f58-9aca-67d2ed8ecbd4" providerId="ADAL" clId="{E8268533-414A-4B16-B274-255635E29AAB}" dt="2025-09-22T21:10:52.651" v="1247"/>
        <pc:sldMkLst>
          <pc:docMk/>
          <pc:sldMk cId="1069847127" sldId="304"/>
        </pc:sldMkLst>
      </pc:sldChg>
      <pc:sldChg chg="addSp modSp new mod">
        <pc:chgData name="Karan Rajshekar Karan Rajshekar" userId="aad371b2-5475-4f58-9aca-67d2ed8ecbd4" providerId="ADAL" clId="{E8268533-414A-4B16-B274-255635E29AAB}" dt="2025-09-23T14:04:05.629" v="1386" actId="1076"/>
        <pc:sldMkLst>
          <pc:docMk/>
          <pc:sldMk cId="2615634977" sldId="318"/>
        </pc:sldMkLst>
        <pc:picChg chg="add mod">
          <ac:chgData name="Karan Rajshekar Karan Rajshekar" userId="aad371b2-5475-4f58-9aca-67d2ed8ecbd4" providerId="ADAL" clId="{E8268533-414A-4B16-B274-255635E29AAB}" dt="2025-09-23T14:03:39.517" v="1377" actId="1076"/>
          <ac:picMkLst>
            <pc:docMk/>
            <pc:sldMk cId="2615634977" sldId="318"/>
            <ac:picMk id="4" creationId="{BC34F62A-5B8D-5A1A-CFD7-7A4279BF5073}"/>
          </ac:picMkLst>
        </pc:picChg>
        <pc:picChg chg="add mod">
          <ac:chgData name="Karan Rajshekar Karan Rajshekar" userId="aad371b2-5475-4f58-9aca-67d2ed8ecbd4" providerId="ADAL" clId="{E8268533-414A-4B16-B274-255635E29AAB}" dt="2025-09-23T14:04:05.629" v="1386" actId="1076"/>
          <ac:picMkLst>
            <pc:docMk/>
            <pc:sldMk cId="2615634977" sldId="318"/>
            <ac:picMk id="6" creationId="{97778934-E082-64C1-7FBF-30B43A7B9CD7}"/>
          </ac:picMkLst>
        </pc:picChg>
      </pc:sldChg>
      <pc:sldMasterChg chg="setBg modSldLayout">
        <pc:chgData name="Karan Rajshekar Karan Rajshekar" userId="aad371b2-5475-4f58-9aca-67d2ed8ecbd4" providerId="ADAL" clId="{E8268533-414A-4B16-B274-255635E29AAB}" dt="2025-09-16T17:47:50.044" v="94"/>
        <pc:sldMasterMkLst>
          <pc:docMk/>
          <pc:sldMasterMk cId="2568232123" sldId="2147483696"/>
        </pc:sldMasterMkLst>
        <pc:sldLayoutChg chg="setBg">
          <pc:chgData name="Karan Rajshekar Karan Rajshekar" userId="aad371b2-5475-4f58-9aca-67d2ed8ecbd4" providerId="ADAL" clId="{E8268533-414A-4B16-B274-255635E29AAB}" dt="2025-09-16T17:47:50.044" v="94"/>
          <pc:sldLayoutMkLst>
            <pc:docMk/>
            <pc:sldMasterMk cId="2568232123" sldId="2147483696"/>
            <pc:sldLayoutMk cId="1099969224" sldId="2147483697"/>
          </pc:sldLayoutMkLst>
        </pc:sldLayoutChg>
      </pc:sldMasterChg>
      <pc:sldMasterChg chg="modSldLayout">
        <pc:chgData name="Karan Rajshekar Karan Rajshekar" userId="aad371b2-5475-4f58-9aca-67d2ed8ecbd4" providerId="ADAL" clId="{E8268533-414A-4B16-B274-255635E29AAB}" dt="2025-09-16T17:46:39.244" v="91"/>
        <pc:sldMasterMkLst>
          <pc:docMk/>
          <pc:sldMasterMk cId="2740006513" sldId="2147483708"/>
        </pc:sldMasterMkLst>
        <pc:sldLayoutChg chg="addSp delSp">
          <pc:chgData name="Karan Rajshekar Karan Rajshekar" userId="aad371b2-5475-4f58-9aca-67d2ed8ecbd4" providerId="ADAL" clId="{E8268533-414A-4B16-B274-255635E29AAB}" dt="2025-09-16T17:46:39.244" v="91"/>
          <pc:sldLayoutMkLst>
            <pc:docMk/>
            <pc:sldMasterMk cId="2740006513" sldId="2147483708"/>
            <pc:sldLayoutMk cId="2333954482" sldId="214748371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78C274-C69B-4865-8F92-B5C676F864D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DE"/>
        </a:p>
      </dgm:t>
    </dgm:pt>
    <dgm:pt modelId="{85CD060B-BA97-45C9-9176-815833350B57}">
      <dgm:prSet phldrT="[Text]" custT="1"/>
      <dgm:spPr/>
      <dgm:t>
        <a:bodyPr/>
        <a:lstStyle/>
        <a:p>
          <a:r>
            <a:rPr lang="en-GB" sz="3200"/>
            <a:t>Base Corpus</a:t>
          </a:r>
          <a:endParaRPr lang="en-DE" sz="3200"/>
        </a:p>
      </dgm:t>
    </dgm:pt>
    <dgm:pt modelId="{6A271EB8-0513-471A-BAF9-CB4CEB93AC3F}" type="parTrans" cxnId="{5DCFA218-2F89-4D39-82FD-1E5EDB94368C}">
      <dgm:prSet/>
      <dgm:spPr/>
      <dgm:t>
        <a:bodyPr/>
        <a:lstStyle/>
        <a:p>
          <a:endParaRPr lang="en-DE" sz="1200"/>
        </a:p>
      </dgm:t>
    </dgm:pt>
    <dgm:pt modelId="{D541EC32-51B0-4100-AFD2-521FF9D3DE19}" type="sibTrans" cxnId="{5DCFA218-2F89-4D39-82FD-1E5EDB94368C}">
      <dgm:prSet/>
      <dgm:spPr/>
      <dgm:t>
        <a:bodyPr/>
        <a:lstStyle/>
        <a:p>
          <a:endParaRPr lang="en-DE" sz="1200"/>
        </a:p>
      </dgm:t>
    </dgm:pt>
    <dgm:pt modelId="{E1F5D656-B752-4183-9DCF-42D19B12E636}">
      <dgm:prSet phldrT="[Text]" custT="1"/>
      <dgm:spPr/>
      <dgm:t>
        <a:bodyPr/>
        <a:lstStyle/>
        <a:p>
          <a:r>
            <a:rPr lang="en-GB" sz="2400" b="1"/>
            <a:t>Source: UniRef50 (single sequences)</a:t>
          </a:r>
          <a:endParaRPr lang="en-DE" sz="2400"/>
        </a:p>
      </dgm:t>
    </dgm:pt>
    <dgm:pt modelId="{B6B87EA3-B2B6-4F78-8E49-E1E58722B769}" type="parTrans" cxnId="{08596AFD-6DF4-4EB0-B114-118EF98523D2}">
      <dgm:prSet/>
      <dgm:spPr/>
      <dgm:t>
        <a:bodyPr/>
        <a:lstStyle/>
        <a:p>
          <a:endParaRPr lang="en-DE" sz="1200"/>
        </a:p>
      </dgm:t>
    </dgm:pt>
    <dgm:pt modelId="{36D91144-4F3D-4921-89B0-1723D025C560}" type="sibTrans" cxnId="{08596AFD-6DF4-4EB0-B114-118EF98523D2}">
      <dgm:prSet/>
      <dgm:spPr/>
      <dgm:t>
        <a:bodyPr/>
        <a:lstStyle/>
        <a:p>
          <a:endParaRPr lang="en-DE" sz="1200"/>
        </a:p>
      </dgm:t>
    </dgm:pt>
    <dgm:pt modelId="{3BC4E155-9655-4766-A8DC-53AC0E538B14}">
      <dgm:prSet phldrT="[Text]" custT="1"/>
      <dgm:spPr/>
      <dgm:t>
        <a:bodyPr/>
        <a:lstStyle/>
        <a:p>
          <a:r>
            <a:rPr lang="en-GB" sz="2400" dirty="0"/>
            <a:t>Size: ~53M sequences (filtered)</a:t>
          </a:r>
          <a:endParaRPr lang="en-DE" sz="2400" dirty="0"/>
        </a:p>
      </dgm:t>
    </dgm:pt>
    <dgm:pt modelId="{918D5F8A-2DE5-4199-8507-3B4ACFA694A6}" type="parTrans" cxnId="{71937744-6980-4FDD-BDA3-E53C3D078461}">
      <dgm:prSet/>
      <dgm:spPr/>
      <dgm:t>
        <a:bodyPr/>
        <a:lstStyle/>
        <a:p>
          <a:endParaRPr lang="en-DE" sz="1200"/>
        </a:p>
      </dgm:t>
    </dgm:pt>
    <dgm:pt modelId="{60C9ED1B-4E19-4181-B5A2-F42957D66C24}" type="sibTrans" cxnId="{71937744-6980-4FDD-BDA3-E53C3D078461}">
      <dgm:prSet/>
      <dgm:spPr/>
      <dgm:t>
        <a:bodyPr/>
        <a:lstStyle/>
        <a:p>
          <a:endParaRPr lang="en-DE" sz="1200"/>
        </a:p>
      </dgm:t>
    </dgm:pt>
    <dgm:pt modelId="{2CCBD464-FCBA-4E76-866A-8B2964B7AA6E}">
      <dgm:prSet phldrT="[Text]" custT="1"/>
      <dgm:spPr/>
      <dgm:t>
        <a:bodyPr/>
        <a:lstStyle/>
        <a:p>
          <a:r>
            <a:rPr lang="en-GB" sz="2400"/>
            <a:t>Len filter: ≤512 aa</a:t>
          </a:r>
          <a:endParaRPr lang="en-DE" sz="2400"/>
        </a:p>
      </dgm:t>
    </dgm:pt>
    <dgm:pt modelId="{4B7798FF-13CC-4029-8B77-02F7AADB6210}" type="parTrans" cxnId="{DA8235B0-F12E-4EA2-BE07-A8A13DDE32CC}">
      <dgm:prSet/>
      <dgm:spPr/>
      <dgm:t>
        <a:bodyPr/>
        <a:lstStyle/>
        <a:p>
          <a:endParaRPr lang="en-DE" sz="1200"/>
        </a:p>
      </dgm:t>
    </dgm:pt>
    <dgm:pt modelId="{DE8AB4D6-EA0A-4B64-91C1-231B6736EB98}" type="sibTrans" cxnId="{DA8235B0-F12E-4EA2-BE07-A8A13DDE32CC}">
      <dgm:prSet/>
      <dgm:spPr/>
      <dgm:t>
        <a:bodyPr/>
        <a:lstStyle/>
        <a:p>
          <a:endParaRPr lang="en-DE" sz="1200"/>
        </a:p>
      </dgm:t>
    </dgm:pt>
    <dgm:pt modelId="{2079D2A4-77D1-4A79-B10D-5CAE80001521}">
      <dgm:prSet custT="1"/>
      <dgm:spPr/>
      <dgm:t>
        <a:bodyPr/>
        <a:lstStyle/>
        <a:p>
          <a:r>
            <a:rPr lang="en-GB" sz="2400"/>
            <a:t>Use: Learn protein “language” (LM)</a:t>
          </a:r>
          <a:endParaRPr lang="en-DE" sz="2400"/>
        </a:p>
      </dgm:t>
    </dgm:pt>
    <dgm:pt modelId="{F33EFEAB-5164-49A0-BD29-AEE46C1DE108}" type="parTrans" cxnId="{D2FF6E92-FBF0-4C00-8EF3-55323A674CE1}">
      <dgm:prSet/>
      <dgm:spPr/>
      <dgm:t>
        <a:bodyPr/>
        <a:lstStyle/>
        <a:p>
          <a:endParaRPr lang="en-DE" sz="1200"/>
        </a:p>
      </dgm:t>
    </dgm:pt>
    <dgm:pt modelId="{5B339EB4-2EC9-4F3B-AA6C-51E37CB85534}" type="sibTrans" cxnId="{D2FF6E92-FBF0-4C00-8EF3-55323A674CE1}">
      <dgm:prSet/>
      <dgm:spPr/>
      <dgm:t>
        <a:bodyPr/>
        <a:lstStyle/>
        <a:p>
          <a:endParaRPr lang="en-DE" sz="1200"/>
        </a:p>
      </dgm:t>
    </dgm:pt>
    <dgm:pt modelId="{3C00C593-CC9F-4B66-B1BF-8A04C32B2A54}">
      <dgm:prSet custT="1"/>
      <dgm:spPr/>
      <dgm:t>
        <a:bodyPr/>
        <a:lstStyle/>
        <a:p>
          <a:r>
            <a:rPr lang="en-GB" sz="2400"/>
            <a:t>90 : 10 train test split</a:t>
          </a:r>
          <a:endParaRPr lang="en-DE" sz="2400"/>
        </a:p>
      </dgm:t>
    </dgm:pt>
    <dgm:pt modelId="{7197875A-F9D5-4388-9604-82150EDDB12C}" type="parTrans" cxnId="{74396261-ADD4-459C-9A01-BC5474447AAC}">
      <dgm:prSet/>
      <dgm:spPr/>
      <dgm:t>
        <a:bodyPr/>
        <a:lstStyle/>
        <a:p>
          <a:endParaRPr lang="en-DE"/>
        </a:p>
      </dgm:t>
    </dgm:pt>
    <dgm:pt modelId="{C1C0C5D3-8ED1-4285-A206-181866138639}" type="sibTrans" cxnId="{74396261-ADD4-459C-9A01-BC5474447AAC}">
      <dgm:prSet/>
      <dgm:spPr/>
      <dgm:t>
        <a:bodyPr/>
        <a:lstStyle/>
        <a:p>
          <a:endParaRPr lang="en-DE"/>
        </a:p>
      </dgm:t>
    </dgm:pt>
    <dgm:pt modelId="{35C1EC65-D796-4B1E-AC32-EF4310A9CEAD}">
      <dgm:prSet custT="1"/>
      <dgm:spPr/>
      <dgm:t>
        <a:bodyPr/>
        <a:lstStyle/>
        <a:p>
          <a:r>
            <a:rPr lang="en-GB" sz="2400"/>
            <a:t>Redundancy control: UniRef50 collapses near-duplicates</a:t>
          </a:r>
          <a:endParaRPr lang="en-DE" sz="2400"/>
        </a:p>
      </dgm:t>
    </dgm:pt>
    <dgm:pt modelId="{79377290-26E0-4036-8A7B-B433A911A331}" type="parTrans" cxnId="{33F48DC0-E705-48EE-93D6-52122E5C9FD7}">
      <dgm:prSet/>
      <dgm:spPr/>
      <dgm:t>
        <a:bodyPr/>
        <a:lstStyle/>
        <a:p>
          <a:endParaRPr lang="en-DE"/>
        </a:p>
      </dgm:t>
    </dgm:pt>
    <dgm:pt modelId="{8E087FA5-7CB5-4A86-8A1E-11CB869A78F9}" type="sibTrans" cxnId="{33F48DC0-E705-48EE-93D6-52122E5C9FD7}">
      <dgm:prSet/>
      <dgm:spPr/>
      <dgm:t>
        <a:bodyPr/>
        <a:lstStyle/>
        <a:p>
          <a:endParaRPr lang="en-DE"/>
        </a:p>
      </dgm:t>
    </dgm:pt>
    <dgm:pt modelId="{D8AAC243-97BD-4413-B022-E9F2EA7A9BDD}" type="pres">
      <dgm:prSet presAssocID="{C978C274-C69B-4865-8F92-B5C676F864D5}" presName="vert0" presStyleCnt="0">
        <dgm:presLayoutVars>
          <dgm:dir/>
          <dgm:animOne val="branch"/>
          <dgm:animLvl val="lvl"/>
        </dgm:presLayoutVars>
      </dgm:prSet>
      <dgm:spPr/>
    </dgm:pt>
    <dgm:pt modelId="{9D0ED1A2-0E68-474A-A2CA-D6C02E2752BF}" type="pres">
      <dgm:prSet presAssocID="{85CD060B-BA97-45C9-9176-815833350B57}" presName="thickLine" presStyleLbl="alignNode1" presStyleIdx="0" presStyleCnt="1"/>
      <dgm:spPr/>
    </dgm:pt>
    <dgm:pt modelId="{A246920E-E0D8-41F0-8B05-5BCCD1BF6EA7}" type="pres">
      <dgm:prSet presAssocID="{85CD060B-BA97-45C9-9176-815833350B57}" presName="horz1" presStyleCnt="0"/>
      <dgm:spPr/>
    </dgm:pt>
    <dgm:pt modelId="{F36B072D-8837-4DBF-A736-51F0456E408F}" type="pres">
      <dgm:prSet presAssocID="{85CD060B-BA97-45C9-9176-815833350B57}" presName="tx1" presStyleLbl="revTx" presStyleIdx="0" presStyleCnt="7" custScaleX="88940"/>
      <dgm:spPr/>
    </dgm:pt>
    <dgm:pt modelId="{2F6063AA-10AC-4FD8-AE1E-B09BF75D9252}" type="pres">
      <dgm:prSet presAssocID="{85CD060B-BA97-45C9-9176-815833350B57}" presName="vert1" presStyleCnt="0"/>
      <dgm:spPr/>
    </dgm:pt>
    <dgm:pt modelId="{2D38EEFA-1824-4A0A-A0E6-E58BC57ACDB1}" type="pres">
      <dgm:prSet presAssocID="{E1F5D656-B752-4183-9DCF-42D19B12E636}" presName="vertSpace2a" presStyleCnt="0"/>
      <dgm:spPr/>
    </dgm:pt>
    <dgm:pt modelId="{42E11975-D53E-4D1A-8380-768F4AAEF492}" type="pres">
      <dgm:prSet presAssocID="{E1F5D656-B752-4183-9DCF-42D19B12E636}" presName="horz2" presStyleCnt="0"/>
      <dgm:spPr/>
    </dgm:pt>
    <dgm:pt modelId="{9CF11298-3745-4E93-AB79-922236FBFB29}" type="pres">
      <dgm:prSet presAssocID="{E1F5D656-B752-4183-9DCF-42D19B12E636}" presName="horzSpace2" presStyleCnt="0"/>
      <dgm:spPr/>
    </dgm:pt>
    <dgm:pt modelId="{473643D1-812A-4334-A954-9C59F4FE6064}" type="pres">
      <dgm:prSet presAssocID="{E1F5D656-B752-4183-9DCF-42D19B12E636}" presName="tx2" presStyleLbl="revTx" presStyleIdx="1" presStyleCnt="7"/>
      <dgm:spPr/>
    </dgm:pt>
    <dgm:pt modelId="{22B328C5-080A-426D-9AC2-5199D35115E1}" type="pres">
      <dgm:prSet presAssocID="{E1F5D656-B752-4183-9DCF-42D19B12E636}" presName="vert2" presStyleCnt="0"/>
      <dgm:spPr/>
    </dgm:pt>
    <dgm:pt modelId="{7F39F6AB-3E47-4173-9590-42262DD9B5DD}" type="pres">
      <dgm:prSet presAssocID="{E1F5D656-B752-4183-9DCF-42D19B12E636}" presName="thinLine2b" presStyleLbl="callout" presStyleIdx="0" presStyleCnt="6"/>
      <dgm:spPr/>
    </dgm:pt>
    <dgm:pt modelId="{0F53AD1D-9B8F-4B6B-B285-05EF1E8D7726}" type="pres">
      <dgm:prSet presAssocID="{E1F5D656-B752-4183-9DCF-42D19B12E636}" presName="vertSpace2b" presStyleCnt="0"/>
      <dgm:spPr/>
    </dgm:pt>
    <dgm:pt modelId="{0AD1EBC6-3141-4DA0-8DB9-118536728650}" type="pres">
      <dgm:prSet presAssocID="{35C1EC65-D796-4B1E-AC32-EF4310A9CEAD}" presName="horz2" presStyleCnt="0"/>
      <dgm:spPr/>
    </dgm:pt>
    <dgm:pt modelId="{BCE08DD0-74C2-4A1D-A5BD-D03BEA104FC3}" type="pres">
      <dgm:prSet presAssocID="{35C1EC65-D796-4B1E-AC32-EF4310A9CEAD}" presName="horzSpace2" presStyleCnt="0"/>
      <dgm:spPr/>
    </dgm:pt>
    <dgm:pt modelId="{AF9327DF-02D2-486E-B905-03AA33AD1295}" type="pres">
      <dgm:prSet presAssocID="{35C1EC65-D796-4B1E-AC32-EF4310A9CEAD}" presName="tx2" presStyleLbl="revTx" presStyleIdx="2" presStyleCnt="7"/>
      <dgm:spPr/>
    </dgm:pt>
    <dgm:pt modelId="{777BEA88-E6D8-4211-B2DC-333F2222B1BD}" type="pres">
      <dgm:prSet presAssocID="{35C1EC65-D796-4B1E-AC32-EF4310A9CEAD}" presName="vert2" presStyleCnt="0"/>
      <dgm:spPr/>
    </dgm:pt>
    <dgm:pt modelId="{1FBCD2F9-BB68-4954-8FCF-BA15ACA54646}" type="pres">
      <dgm:prSet presAssocID="{35C1EC65-D796-4B1E-AC32-EF4310A9CEAD}" presName="thinLine2b" presStyleLbl="callout" presStyleIdx="1" presStyleCnt="6"/>
      <dgm:spPr/>
    </dgm:pt>
    <dgm:pt modelId="{E7F4B810-932E-4DF5-A9F2-FA3158C6EDD9}" type="pres">
      <dgm:prSet presAssocID="{35C1EC65-D796-4B1E-AC32-EF4310A9CEAD}" presName="vertSpace2b" presStyleCnt="0"/>
      <dgm:spPr/>
    </dgm:pt>
    <dgm:pt modelId="{A448F9A7-E91E-46A2-8954-D0222DE1210B}" type="pres">
      <dgm:prSet presAssocID="{3BC4E155-9655-4766-A8DC-53AC0E538B14}" presName="horz2" presStyleCnt="0"/>
      <dgm:spPr/>
    </dgm:pt>
    <dgm:pt modelId="{12D5229B-7E54-40BB-9B7E-15DD84E4D660}" type="pres">
      <dgm:prSet presAssocID="{3BC4E155-9655-4766-A8DC-53AC0E538B14}" presName="horzSpace2" presStyleCnt="0"/>
      <dgm:spPr/>
    </dgm:pt>
    <dgm:pt modelId="{81B2C7AF-A3FF-465D-A524-9A95D54BFA7B}" type="pres">
      <dgm:prSet presAssocID="{3BC4E155-9655-4766-A8DC-53AC0E538B14}" presName="tx2" presStyleLbl="revTx" presStyleIdx="3" presStyleCnt="7"/>
      <dgm:spPr/>
    </dgm:pt>
    <dgm:pt modelId="{D3664819-5F0C-4B89-AED9-1F5F05A61644}" type="pres">
      <dgm:prSet presAssocID="{3BC4E155-9655-4766-A8DC-53AC0E538B14}" presName="vert2" presStyleCnt="0"/>
      <dgm:spPr/>
    </dgm:pt>
    <dgm:pt modelId="{B05CE13D-4C33-441F-922C-8DD4C290B146}" type="pres">
      <dgm:prSet presAssocID="{3BC4E155-9655-4766-A8DC-53AC0E538B14}" presName="thinLine2b" presStyleLbl="callout" presStyleIdx="2" presStyleCnt="6"/>
      <dgm:spPr/>
    </dgm:pt>
    <dgm:pt modelId="{F279FA52-30E2-42AF-B5A9-DF18C74AEC7C}" type="pres">
      <dgm:prSet presAssocID="{3BC4E155-9655-4766-A8DC-53AC0E538B14}" presName="vertSpace2b" presStyleCnt="0"/>
      <dgm:spPr/>
    </dgm:pt>
    <dgm:pt modelId="{F213C360-748A-4F98-ADF2-C50EBBE0EADF}" type="pres">
      <dgm:prSet presAssocID="{2CCBD464-FCBA-4E76-866A-8B2964B7AA6E}" presName="horz2" presStyleCnt="0"/>
      <dgm:spPr/>
    </dgm:pt>
    <dgm:pt modelId="{E6910585-DC2B-490C-90EB-2359F4339793}" type="pres">
      <dgm:prSet presAssocID="{2CCBD464-FCBA-4E76-866A-8B2964B7AA6E}" presName="horzSpace2" presStyleCnt="0"/>
      <dgm:spPr/>
    </dgm:pt>
    <dgm:pt modelId="{45FF955F-9CAF-4FBC-9B5C-689D1B8A1A2B}" type="pres">
      <dgm:prSet presAssocID="{2CCBD464-FCBA-4E76-866A-8B2964B7AA6E}" presName="tx2" presStyleLbl="revTx" presStyleIdx="4" presStyleCnt="7"/>
      <dgm:spPr/>
    </dgm:pt>
    <dgm:pt modelId="{57301EB4-1AA9-405E-859A-3C185FB98F9A}" type="pres">
      <dgm:prSet presAssocID="{2CCBD464-FCBA-4E76-866A-8B2964B7AA6E}" presName="vert2" presStyleCnt="0"/>
      <dgm:spPr/>
    </dgm:pt>
    <dgm:pt modelId="{31E92FAA-FA04-4B04-B41E-68E01FCA91B8}" type="pres">
      <dgm:prSet presAssocID="{2CCBD464-FCBA-4E76-866A-8B2964B7AA6E}" presName="thinLine2b" presStyleLbl="callout" presStyleIdx="3" presStyleCnt="6"/>
      <dgm:spPr/>
    </dgm:pt>
    <dgm:pt modelId="{04BD32E2-D1E8-4F15-8860-0E660F4D445E}" type="pres">
      <dgm:prSet presAssocID="{2CCBD464-FCBA-4E76-866A-8B2964B7AA6E}" presName="vertSpace2b" presStyleCnt="0"/>
      <dgm:spPr/>
    </dgm:pt>
    <dgm:pt modelId="{2783FD56-3781-4F21-833B-77E1FC7643DF}" type="pres">
      <dgm:prSet presAssocID="{2079D2A4-77D1-4A79-B10D-5CAE80001521}" presName="horz2" presStyleCnt="0"/>
      <dgm:spPr/>
    </dgm:pt>
    <dgm:pt modelId="{B6312557-617D-491D-903D-D0EC2B053FBA}" type="pres">
      <dgm:prSet presAssocID="{2079D2A4-77D1-4A79-B10D-5CAE80001521}" presName="horzSpace2" presStyleCnt="0"/>
      <dgm:spPr/>
    </dgm:pt>
    <dgm:pt modelId="{2EB1F0CE-BEEB-45EE-ACE6-D828555390C4}" type="pres">
      <dgm:prSet presAssocID="{2079D2A4-77D1-4A79-B10D-5CAE80001521}" presName="tx2" presStyleLbl="revTx" presStyleIdx="5" presStyleCnt="7"/>
      <dgm:spPr/>
    </dgm:pt>
    <dgm:pt modelId="{12210273-D257-40B9-83DA-77DF71820293}" type="pres">
      <dgm:prSet presAssocID="{2079D2A4-77D1-4A79-B10D-5CAE80001521}" presName="vert2" presStyleCnt="0"/>
      <dgm:spPr/>
    </dgm:pt>
    <dgm:pt modelId="{56514EC0-BA81-4038-8A89-100EF31CB386}" type="pres">
      <dgm:prSet presAssocID="{2079D2A4-77D1-4A79-B10D-5CAE80001521}" presName="thinLine2b" presStyleLbl="callout" presStyleIdx="4" presStyleCnt="6"/>
      <dgm:spPr/>
    </dgm:pt>
    <dgm:pt modelId="{D65EE18C-7482-49F3-8F0A-9A529A8D03A4}" type="pres">
      <dgm:prSet presAssocID="{2079D2A4-77D1-4A79-B10D-5CAE80001521}" presName="vertSpace2b" presStyleCnt="0"/>
      <dgm:spPr/>
    </dgm:pt>
    <dgm:pt modelId="{0CF30803-FC90-463B-A3FF-1AFA88E69DC4}" type="pres">
      <dgm:prSet presAssocID="{3C00C593-CC9F-4B66-B1BF-8A04C32B2A54}" presName="horz2" presStyleCnt="0"/>
      <dgm:spPr/>
    </dgm:pt>
    <dgm:pt modelId="{B42A67D7-28BB-470E-92E7-0877A5520D70}" type="pres">
      <dgm:prSet presAssocID="{3C00C593-CC9F-4B66-B1BF-8A04C32B2A54}" presName="horzSpace2" presStyleCnt="0"/>
      <dgm:spPr/>
    </dgm:pt>
    <dgm:pt modelId="{6173E666-68AF-4B89-9482-7B230565B2FC}" type="pres">
      <dgm:prSet presAssocID="{3C00C593-CC9F-4B66-B1BF-8A04C32B2A54}" presName="tx2" presStyleLbl="revTx" presStyleIdx="6" presStyleCnt="7"/>
      <dgm:spPr/>
    </dgm:pt>
    <dgm:pt modelId="{D51A8C56-2B02-4D51-948F-524F3B1419C8}" type="pres">
      <dgm:prSet presAssocID="{3C00C593-CC9F-4B66-B1BF-8A04C32B2A54}" presName="vert2" presStyleCnt="0"/>
      <dgm:spPr/>
    </dgm:pt>
    <dgm:pt modelId="{27094018-1A47-4ACC-A6C3-86CED34F7B97}" type="pres">
      <dgm:prSet presAssocID="{3C00C593-CC9F-4B66-B1BF-8A04C32B2A54}" presName="thinLine2b" presStyleLbl="callout" presStyleIdx="5" presStyleCnt="6"/>
      <dgm:spPr/>
    </dgm:pt>
    <dgm:pt modelId="{018A34D7-7E84-4927-BA9B-C9720E131D35}" type="pres">
      <dgm:prSet presAssocID="{3C00C593-CC9F-4B66-B1BF-8A04C32B2A54}" presName="vertSpace2b" presStyleCnt="0"/>
      <dgm:spPr/>
    </dgm:pt>
  </dgm:ptLst>
  <dgm:cxnLst>
    <dgm:cxn modelId="{725C1118-A34D-4ABA-98D7-493B781F530F}" type="presOf" srcId="{C978C274-C69B-4865-8F92-B5C676F864D5}" destId="{D8AAC243-97BD-4413-B022-E9F2EA7A9BDD}" srcOrd="0" destOrd="0" presId="urn:microsoft.com/office/officeart/2008/layout/LinedList"/>
    <dgm:cxn modelId="{5DCFA218-2F89-4D39-82FD-1E5EDB94368C}" srcId="{C978C274-C69B-4865-8F92-B5C676F864D5}" destId="{85CD060B-BA97-45C9-9176-815833350B57}" srcOrd="0" destOrd="0" parTransId="{6A271EB8-0513-471A-BAF9-CB4CEB93AC3F}" sibTransId="{D541EC32-51B0-4100-AFD2-521FF9D3DE19}"/>
    <dgm:cxn modelId="{CD022420-BE74-4C1B-9E70-2AA9E51B341F}" type="presOf" srcId="{E1F5D656-B752-4183-9DCF-42D19B12E636}" destId="{473643D1-812A-4334-A954-9C59F4FE6064}" srcOrd="0" destOrd="0" presId="urn:microsoft.com/office/officeart/2008/layout/LinedList"/>
    <dgm:cxn modelId="{74396261-ADD4-459C-9A01-BC5474447AAC}" srcId="{85CD060B-BA97-45C9-9176-815833350B57}" destId="{3C00C593-CC9F-4B66-B1BF-8A04C32B2A54}" srcOrd="5" destOrd="0" parTransId="{7197875A-F9D5-4388-9604-82150EDDB12C}" sibTransId="{C1C0C5D3-8ED1-4285-A206-181866138639}"/>
    <dgm:cxn modelId="{71937744-6980-4FDD-BDA3-E53C3D078461}" srcId="{85CD060B-BA97-45C9-9176-815833350B57}" destId="{3BC4E155-9655-4766-A8DC-53AC0E538B14}" srcOrd="2" destOrd="0" parTransId="{918D5F8A-2DE5-4199-8507-3B4ACFA694A6}" sibTransId="{60C9ED1B-4E19-4181-B5A2-F42957D66C24}"/>
    <dgm:cxn modelId="{7128F14E-83AA-4A53-95A8-0F5AEAC3F659}" type="presOf" srcId="{35C1EC65-D796-4B1E-AC32-EF4310A9CEAD}" destId="{AF9327DF-02D2-486E-B905-03AA33AD1295}" srcOrd="0" destOrd="0" presId="urn:microsoft.com/office/officeart/2008/layout/LinedList"/>
    <dgm:cxn modelId="{4E854A70-90E4-4665-B8B3-DE491D07045D}" type="presOf" srcId="{3C00C593-CC9F-4B66-B1BF-8A04C32B2A54}" destId="{6173E666-68AF-4B89-9482-7B230565B2FC}" srcOrd="0" destOrd="0" presId="urn:microsoft.com/office/officeart/2008/layout/LinedList"/>
    <dgm:cxn modelId="{315A1B51-E267-4932-A3E6-7F6B9A903102}" type="presOf" srcId="{2CCBD464-FCBA-4E76-866A-8B2964B7AA6E}" destId="{45FF955F-9CAF-4FBC-9B5C-689D1B8A1A2B}" srcOrd="0" destOrd="0" presId="urn:microsoft.com/office/officeart/2008/layout/LinedList"/>
    <dgm:cxn modelId="{127F0974-25E6-4CEC-A012-9D94C244F287}" type="presOf" srcId="{85CD060B-BA97-45C9-9176-815833350B57}" destId="{F36B072D-8837-4DBF-A736-51F0456E408F}" srcOrd="0" destOrd="0" presId="urn:microsoft.com/office/officeart/2008/layout/LinedList"/>
    <dgm:cxn modelId="{D2FF6E92-FBF0-4C00-8EF3-55323A674CE1}" srcId="{85CD060B-BA97-45C9-9176-815833350B57}" destId="{2079D2A4-77D1-4A79-B10D-5CAE80001521}" srcOrd="4" destOrd="0" parTransId="{F33EFEAB-5164-49A0-BD29-AEE46C1DE108}" sibTransId="{5B339EB4-2EC9-4F3B-AA6C-51E37CB85534}"/>
    <dgm:cxn modelId="{DA8235B0-F12E-4EA2-BE07-A8A13DDE32CC}" srcId="{85CD060B-BA97-45C9-9176-815833350B57}" destId="{2CCBD464-FCBA-4E76-866A-8B2964B7AA6E}" srcOrd="3" destOrd="0" parTransId="{4B7798FF-13CC-4029-8B77-02F7AADB6210}" sibTransId="{DE8AB4D6-EA0A-4B64-91C1-231B6736EB98}"/>
    <dgm:cxn modelId="{D158F3BB-9A93-459C-BDEC-652C14005542}" type="presOf" srcId="{3BC4E155-9655-4766-A8DC-53AC0E538B14}" destId="{81B2C7AF-A3FF-465D-A524-9A95D54BFA7B}" srcOrd="0" destOrd="0" presId="urn:microsoft.com/office/officeart/2008/layout/LinedList"/>
    <dgm:cxn modelId="{33F48DC0-E705-48EE-93D6-52122E5C9FD7}" srcId="{85CD060B-BA97-45C9-9176-815833350B57}" destId="{35C1EC65-D796-4B1E-AC32-EF4310A9CEAD}" srcOrd="1" destOrd="0" parTransId="{79377290-26E0-4036-8A7B-B433A911A331}" sibTransId="{8E087FA5-7CB5-4A86-8A1E-11CB869A78F9}"/>
    <dgm:cxn modelId="{74E776E0-1FF9-415F-96DB-A06A7F51F87A}" type="presOf" srcId="{2079D2A4-77D1-4A79-B10D-5CAE80001521}" destId="{2EB1F0CE-BEEB-45EE-ACE6-D828555390C4}" srcOrd="0" destOrd="0" presId="urn:microsoft.com/office/officeart/2008/layout/LinedList"/>
    <dgm:cxn modelId="{08596AFD-6DF4-4EB0-B114-118EF98523D2}" srcId="{85CD060B-BA97-45C9-9176-815833350B57}" destId="{E1F5D656-B752-4183-9DCF-42D19B12E636}" srcOrd="0" destOrd="0" parTransId="{B6B87EA3-B2B6-4F78-8E49-E1E58722B769}" sibTransId="{36D91144-4F3D-4921-89B0-1723D025C560}"/>
    <dgm:cxn modelId="{3B081FE9-467A-4C10-836A-6409B862CDAF}" type="presParOf" srcId="{D8AAC243-97BD-4413-B022-E9F2EA7A9BDD}" destId="{9D0ED1A2-0E68-474A-A2CA-D6C02E2752BF}" srcOrd="0" destOrd="0" presId="urn:microsoft.com/office/officeart/2008/layout/LinedList"/>
    <dgm:cxn modelId="{BCC9050D-B2DA-41EC-8C9C-084439863B20}" type="presParOf" srcId="{D8AAC243-97BD-4413-B022-E9F2EA7A9BDD}" destId="{A246920E-E0D8-41F0-8B05-5BCCD1BF6EA7}" srcOrd="1" destOrd="0" presId="urn:microsoft.com/office/officeart/2008/layout/LinedList"/>
    <dgm:cxn modelId="{D32F5C3C-47CD-4977-BDF3-64318E3F2A48}" type="presParOf" srcId="{A246920E-E0D8-41F0-8B05-5BCCD1BF6EA7}" destId="{F36B072D-8837-4DBF-A736-51F0456E408F}" srcOrd="0" destOrd="0" presId="urn:microsoft.com/office/officeart/2008/layout/LinedList"/>
    <dgm:cxn modelId="{774789A2-74A4-4335-BBB7-FC1A37886B0B}" type="presParOf" srcId="{A246920E-E0D8-41F0-8B05-5BCCD1BF6EA7}" destId="{2F6063AA-10AC-4FD8-AE1E-B09BF75D9252}" srcOrd="1" destOrd="0" presId="urn:microsoft.com/office/officeart/2008/layout/LinedList"/>
    <dgm:cxn modelId="{D8EFBC01-EB12-4E04-90D2-484E4768412C}" type="presParOf" srcId="{2F6063AA-10AC-4FD8-AE1E-B09BF75D9252}" destId="{2D38EEFA-1824-4A0A-A0E6-E58BC57ACDB1}" srcOrd="0" destOrd="0" presId="urn:microsoft.com/office/officeart/2008/layout/LinedList"/>
    <dgm:cxn modelId="{EC90B905-8447-461E-997B-E115FCE1AFE8}" type="presParOf" srcId="{2F6063AA-10AC-4FD8-AE1E-B09BF75D9252}" destId="{42E11975-D53E-4D1A-8380-768F4AAEF492}" srcOrd="1" destOrd="0" presId="urn:microsoft.com/office/officeart/2008/layout/LinedList"/>
    <dgm:cxn modelId="{DC386A93-C1EA-401D-AF50-BE6EF0441009}" type="presParOf" srcId="{42E11975-D53E-4D1A-8380-768F4AAEF492}" destId="{9CF11298-3745-4E93-AB79-922236FBFB29}" srcOrd="0" destOrd="0" presId="urn:microsoft.com/office/officeart/2008/layout/LinedList"/>
    <dgm:cxn modelId="{4AED9CF0-B190-4EA9-9B7A-EF009482C144}" type="presParOf" srcId="{42E11975-D53E-4D1A-8380-768F4AAEF492}" destId="{473643D1-812A-4334-A954-9C59F4FE6064}" srcOrd="1" destOrd="0" presId="urn:microsoft.com/office/officeart/2008/layout/LinedList"/>
    <dgm:cxn modelId="{4A8DFED1-1FD5-4990-9669-860AF201D09D}" type="presParOf" srcId="{42E11975-D53E-4D1A-8380-768F4AAEF492}" destId="{22B328C5-080A-426D-9AC2-5199D35115E1}" srcOrd="2" destOrd="0" presId="urn:microsoft.com/office/officeart/2008/layout/LinedList"/>
    <dgm:cxn modelId="{76CC3D31-E31E-4AB5-B02B-8E428D1A821F}" type="presParOf" srcId="{2F6063AA-10AC-4FD8-AE1E-B09BF75D9252}" destId="{7F39F6AB-3E47-4173-9590-42262DD9B5DD}" srcOrd="2" destOrd="0" presId="urn:microsoft.com/office/officeart/2008/layout/LinedList"/>
    <dgm:cxn modelId="{3EA396F6-A579-4550-9497-C32DEE633493}" type="presParOf" srcId="{2F6063AA-10AC-4FD8-AE1E-B09BF75D9252}" destId="{0F53AD1D-9B8F-4B6B-B285-05EF1E8D7726}" srcOrd="3" destOrd="0" presId="urn:microsoft.com/office/officeart/2008/layout/LinedList"/>
    <dgm:cxn modelId="{C44AC3CA-DF0E-457C-944D-99597A2FE9AF}" type="presParOf" srcId="{2F6063AA-10AC-4FD8-AE1E-B09BF75D9252}" destId="{0AD1EBC6-3141-4DA0-8DB9-118536728650}" srcOrd="4" destOrd="0" presId="urn:microsoft.com/office/officeart/2008/layout/LinedList"/>
    <dgm:cxn modelId="{DAE277E3-377C-4C0A-B783-D8B936F18E58}" type="presParOf" srcId="{0AD1EBC6-3141-4DA0-8DB9-118536728650}" destId="{BCE08DD0-74C2-4A1D-A5BD-D03BEA104FC3}" srcOrd="0" destOrd="0" presId="urn:microsoft.com/office/officeart/2008/layout/LinedList"/>
    <dgm:cxn modelId="{B8CD0283-D85C-48ED-9A4C-CB9C660B52F2}" type="presParOf" srcId="{0AD1EBC6-3141-4DA0-8DB9-118536728650}" destId="{AF9327DF-02D2-486E-B905-03AA33AD1295}" srcOrd="1" destOrd="0" presId="urn:microsoft.com/office/officeart/2008/layout/LinedList"/>
    <dgm:cxn modelId="{B63D62BD-0983-4D99-A0C6-416537C57E16}" type="presParOf" srcId="{0AD1EBC6-3141-4DA0-8DB9-118536728650}" destId="{777BEA88-E6D8-4211-B2DC-333F2222B1BD}" srcOrd="2" destOrd="0" presId="urn:microsoft.com/office/officeart/2008/layout/LinedList"/>
    <dgm:cxn modelId="{DC199B90-5C26-4FE5-97F3-775A4D3FD876}" type="presParOf" srcId="{2F6063AA-10AC-4FD8-AE1E-B09BF75D9252}" destId="{1FBCD2F9-BB68-4954-8FCF-BA15ACA54646}" srcOrd="5" destOrd="0" presId="urn:microsoft.com/office/officeart/2008/layout/LinedList"/>
    <dgm:cxn modelId="{80B69DD8-FE48-4440-8795-80E20398ED26}" type="presParOf" srcId="{2F6063AA-10AC-4FD8-AE1E-B09BF75D9252}" destId="{E7F4B810-932E-4DF5-A9F2-FA3158C6EDD9}" srcOrd="6" destOrd="0" presId="urn:microsoft.com/office/officeart/2008/layout/LinedList"/>
    <dgm:cxn modelId="{6C0C1DAA-2D05-4F11-BB54-68991D4C9F96}" type="presParOf" srcId="{2F6063AA-10AC-4FD8-AE1E-B09BF75D9252}" destId="{A448F9A7-E91E-46A2-8954-D0222DE1210B}" srcOrd="7" destOrd="0" presId="urn:microsoft.com/office/officeart/2008/layout/LinedList"/>
    <dgm:cxn modelId="{93A14E3C-4A9E-4BF9-A6D2-5E6A3733ACD1}" type="presParOf" srcId="{A448F9A7-E91E-46A2-8954-D0222DE1210B}" destId="{12D5229B-7E54-40BB-9B7E-15DD84E4D660}" srcOrd="0" destOrd="0" presId="urn:microsoft.com/office/officeart/2008/layout/LinedList"/>
    <dgm:cxn modelId="{5B2FEF12-EE76-4621-80B1-D37AF79F716C}" type="presParOf" srcId="{A448F9A7-E91E-46A2-8954-D0222DE1210B}" destId="{81B2C7AF-A3FF-465D-A524-9A95D54BFA7B}" srcOrd="1" destOrd="0" presId="urn:microsoft.com/office/officeart/2008/layout/LinedList"/>
    <dgm:cxn modelId="{AEFFE6C1-9BED-4CE8-85AD-1A7B12E02583}" type="presParOf" srcId="{A448F9A7-E91E-46A2-8954-D0222DE1210B}" destId="{D3664819-5F0C-4B89-AED9-1F5F05A61644}" srcOrd="2" destOrd="0" presId="urn:microsoft.com/office/officeart/2008/layout/LinedList"/>
    <dgm:cxn modelId="{4553F7BD-8B1E-4F32-9CCB-58FA18C6955D}" type="presParOf" srcId="{2F6063AA-10AC-4FD8-AE1E-B09BF75D9252}" destId="{B05CE13D-4C33-441F-922C-8DD4C290B146}" srcOrd="8" destOrd="0" presId="urn:microsoft.com/office/officeart/2008/layout/LinedList"/>
    <dgm:cxn modelId="{5D4F2C82-076F-46BD-BA54-FD0EDACB55E4}" type="presParOf" srcId="{2F6063AA-10AC-4FD8-AE1E-B09BF75D9252}" destId="{F279FA52-30E2-42AF-B5A9-DF18C74AEC7C}" srcOrd="9" destOrd="0" presId="urn:microsoft.com/office/officeart/2008/layout/LinedList"/>
    <dgm:cxn modelId="{D1494344-2CD6-43AD-9CA9-B73CDA4D518A}" type="presParOf" srcId="{2F6063AA-10AC-4FD8-AE1E-B09BF75D9252}" destId="{F213C360-748A-4F98-ADF2-C50EBBE0EADF}" srcOrd="10" destOrd="0" presId="urn:microsoft.com/office/officeart/2008/layout/LinedList"/>
    <dgm:cxn modelId="{8E268A79-2CBF-4C5B-80CA-24F0E1B2400F}" type="presParOf" srcId="{F213C360-748A-4F98-ADF2-C50EBBE0EADF}" destId="{E6910585-DC2B-490C-90EB-2359F4339793}" srcOrd="0" destOrd="0" presId="urn:microsoft.com/office/officeart/2008/layout/LinedList"/>
    <dgm:cxn modelId="{8E02AD1A-976E-41C5-8C81-0BF3DFC20E8C}" type="presParOf" srcId="{F213C360-748A-4F98-ADF2-C50EBBE0EADF}" destId="{45FF955F-9CAF-4FBC-9B5C-689D1B8A1A2B}" srcOrd="1" destOrd="0" presId="urn:microsoft.com/office/officeart/2008/layout/LinedList"/>
    <dgm:cxn modelId="{B28BAB50-E0C5-43A8-B19B-C33F37364503}" type="presParOf" srcId="{F213C360-748A-4F98-ADF2-C50EBBE0EADF}" destId="{57301EB4-1AA9-405E-859A-3C185FB98F9A}" srcOrd="2" destOrd="0" presId="urn:microsoft.com/office/officeart/2008/layout/LinedList"/>
    <dgm:cxn modelId="{D76CDA62-9E63-4F52-BE49-A0FA7463DB41}" type="presParOf" srcId="{2F6063AA-10AC-4FD8-AE1E-B09BF75D9252}" destId="{31E92FAA-FA04-4B04-B41E-68E01FCA91B8}" srcOrd="11" destOrd="0" presId="urn:microsoft.com/office/officeart/2008/layout/LinedList"/>
    <dgm:cxn modelId="{8AD13AA9-C18C-4A1F-99D5-63994AD23419}" type="presParOf" srcId="{2F6063AA-10AC-4FD8-AE1E-B09BF75D9252}" destId="{04BD32E2-D1E8-4F15-8860-0E660F4D445E}" srcOrd="12" destOrd="0" presId="urn:microsoft.com/office/officeart/2008/layout/LinedList"/>
    <dgm:cxn modelId="{06E7A364-657E-4E6A-A09C-BB24B5C44C39}" type="presParOf" srcId="{2F6063AA-10AC-4FD8-AE1E-B09BF75D9252}" destId="{2783FD56-3781-4F21-833B-77E1FC7643DF}" srcOrd="13" destOrd="0" presId="urn:microsoft.com/office/officeart/2008/layout/LinedList"/>
    <dgm:cxn modelId="{22619270-735A-4880-ADE0-31545FDC7E51}" type="presParOf" srcId="{2783FD56-3781-4F21-833B-77E1FC7643DF}" destId="{B6312557-617D-491D-903D-D0EC2B053FBA}" srcOrd="0" destOrd="0" presId="urn:microsoft.com/office/officeart/2008/layout/LinedList"/>
    <dgm:cxn modelId="{C98F1BE3-6EF0-4F28-9001-6604653A8182}" type="presParOf" srcId="{2783FD56-3781-4F21-833B-77E1FC7643DF}" destId="{2EB1F0CE-BEEB-45EE-ACE6-D828555390C4}" srcOrd="1" destOrd="0" presId="urn:microsoft.com/office/officeart/2008/layout/LinedList"/>
    <dgm:cxn modelId="{6A53FE44-71D8-466D-9BDB-8A77A79A49C6}" type="presParOf" srcId="{2783FD56-3781-4F21-833B-77E1FC7643DF}" destId="{12210273-D257-40B9-83DA-77DF71820293}" srcOrd="2" destOrd="0" presId="urn:microsoft.com/office/officeart/2008/layout/LinedList"/>
    <dgm:cxn modelId="{06228339-6561-48B5-829E-CED8BFA1A810}" type="presParOf" srcId="{2F6063AA-10AC-4FD8-AE1E-B09BF75D9252}" destId="{56514EC0-BA81-4038-8A89-100EF31CB386}" srcOrd="14" destOrd="0" presId="urn:microsoft.com/office/officeart/2008/layout/LinedList"/>
    <dgm:cxn modelId="{696D327A-53CA-4213-A348-FF33CC2276BA}" type="presParOf" srcId="{2F6063AA-10AC-4FD8-AE1E-B09BF75D9252}" destId="{D65EE18C-7482-49F3-8F0A-9A529A8D03A4}" srcOrd="15" destOrd="0" presId="urn:microsoft.com/office/officeart/2008/layout/LinedList"/>
    <dgm:cxn modelId="{BCB4ABEE-FEA8-4021-A86D-7E6EB2DFDC14}" type="presParOf" srcId="{2F6063AA-10AC-4FD8-AE1E-B09BF75D9252}" destId="{0CF30803-FC90-463B-A3FF-1AFA88E69DC4}" srcOrd="16" destOrd="0" presId="urn:microsoft.com/office/officeart/2008/layout/LinedList"/>
    <dgm:cxn modelId="{3F49BCC4-3BFA-48F1-9A26-FA151FEA5205}" type="presParOf" srcId="{0CF30803-FC90-463B-A3FF-1AFA88E69DC4}" destId="{B42A67D7-28BB-470E-92E7-0877A5520D70}" srcOrd="0" destOrd="0" presId="urn:microsoft.com/office/officeart/2008/layout/LinedList"/>
    <dgm:cxn modelId="{E169589B-9117-4CC0-8C9E-214BBF834074}" type="presParOf" srcId="{0CF30803-FC90-463B-A3FF-1AFA88E69DC4}" destId="{6173E666-68AF-4B89-9482-7B230565B2FC}" srcOrd="1" destOrd="0" presId="urn:microsoft.com/office/officeart/2008/layout/LinedList"/>
    <dgm:cxn modelId="{EB0B7F46-3CE9-4CEE-86A0-C7D5C0F3029C}" type="presParOf" srcId="{0CF30803-FC90-463B-A3FF-1AFA88E69DC4}" destId="{D51A8C56-2B02-4D51-948F-524F3B1419C8}" srcOrd="2" destOrd="0" presId="urn:microsoft.com/office/officeart/2008/layout/LinedList"/>
    <dgm:cxn modelId="{4BC099E0-E049-43E6-A518-859A85F55BA6}" type="presParOf" srcId="{2F6063AA-10AC-4FD8-AE1E-B09BF75D9252}" destId="{27094018-1A47-4ACC-A6C3-86CED34F7B97}" srcOrd="17" destOrd="0" presId="urn:microsoft.com/office/officeart/2008/layout/LinedList"/>
    <dgm:cxn modelId="{65D74A3C-F616-4029-A45E-37CDEFB1B9B7}" type="presParOf" srcId="{2F6063AA-10AC-4FD8-AE1E-B09BF75D9252}" destId="{018A34D7-7E84-4927-BA9B-C9720E131D35}" srcOrd="18"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978C274-C69B-4865-8F92-B5C676F864D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DE"/>
        </a:p>
      </dgm:t>
    </dgm:pt>
    <dgm:pt modelId="{E1F5D656-B752-4183-9DCF-42D19B12E636}">
      <dgm:prSet phldrT="[Text]" custT="1"/>
      <dgm:spPr/>
      <dgm:t>
        <a:bodyPr/>
        <a:lstStyle/>
        <a:p>
          <a:r>
            <a:rPr lang="en-GB" sz="2400" b="1"/>
            <a:t>Source: </a:t>
          </a:r>
          <a:r>
            <a:rPr lang="en-GB" sz="2400" b="1" err="1"/>
            <a:t>InterPro</a:t>
          </a:r>
          <a:r>
            <a:rPr lang="en-GB" sz="2400" b="1"/>
            <a:t> ↔ </a:t>
          </a:r>
          <a:r>
            <a:rPr lang="en-GB" sz="2400" b="1" err="1"/>
            <a:t>UniProt</a:t>
          </a:r>
          <a:r>
            <a:rPr lang="en-GB" sz="2400" b="1"/>
            <a:t> mapping</a:t>
          </a:r>
          <a:endParaRPr lang="en-DE" sz="2400"/>
        </a:p>
      </dgm:t>
    </dgm:pt>
    <dgm:pt modelId="{B6B87EA3-B2B6-4F78-8E49-E1E58722B769}" type="parTrans" cxnId="{08596AFD-6DF4-4EB0-B114-118EF98523D2}">
      <dgm:prSet/>
      <dgm:spPr/>
      <dgm:t>
        <a:bodyPr/>
        <a:lstStyle/>
        <a:p>
          <a:endParaRPr lang="en-DE" sz="1200"/>
        </a:p>
      </dgm:t>
    </dgm:pt>
    <dgm:pt modelId="{36D91144-4F3D-4921-89B0-1723D025C560}" type="sibTrans" cxnId="{08596AFD-6DF4-4EB0-B114-118EF98523D2}">
      <dgm:prSet/>
      <dgm:spPr/>
      <dgm:t>
        <a:bodyPr/>
        <a:lstStyle/>
        <a:p>
          <a:endParaRPr lang="en-DE" sz="1200"/>
        </a:p>
      </dgm:t>
    </dgm:pt>
    <dgm:pt modelId="{3BC4E155-9655-4766-A8DC-53AC0E538B14}">
      <dgm:prSet phldrT="[Text]" custT="1"/>
      <dgm:spPr/>
      <dgm:t>
        <a:bodyPr/>
        <a:lstStyle/>
        <a:p>
          <a:r>
            <a:rPr lang="en-GB" sz="2400"/>
            <a:t>Pairs: ~13M instruction–input–output triplets</a:t>
          </a:r>
          <a:endParaRPr lang="en-DE" sz="2400"/>
        </a:p>
      </dgm:t>
    </dgm:pt>
    <dgm:pt modelId="{918D5F8A-2DE5-4199-8507-3B4ACFA694A6}" type="parTrans" cxnId="{71937744-6980-4FDD-BDA3-E53C3D078461}">
      <dgm:prSet/>
      <dgm:spPr/>
      <dgm:t>
        <a:bodyPr/>
        <a:lstStyle/>
        <a:p>
          <a:endParaRPr lang="en-DE" sz="1200"/>
        </a:p>
      </dgm:t>
    </dgm:pt>
    <dgm:pt modelId="{60C9ED1B-4E19-4181-B5A2-F42957D66C24}" type="sibTrans" cxnId="{71937744-6980-4FDD-BDA3-E53C3D078461}">
      <dgm:prSet/>
      <dgm:spPr/>
      <dgm:t>
        <a:bodyPr/>
        <a:lstStyle/>
        <a:p>
          <a:endParaRPr lang="en-DE" sz="1200"/>
        </a:p>
      </dgm:t>
    </dgm:pt>
    <dgm:pt modelId="{2CCBD464-FCBA-4E76-866A-8B2964B7AA6E}">
      <dgm:prSet phldrT="[Text]" custT="1"/>
      <dgm:spPr/>
      <dgm:t>
        <a:bodyPr/>
        <a:lstStyle/>
        <a:p>
          <a:r>
            <a:rPr lang="en-GB" sz="2400"/>
            <a:t>Labels: 11,268 unique superfamilies (dataset-wide)</a:t>
          </a:r>
          <a:endParaRPr lang="en-DE" sz="2400"/>
        </a:p>
      </dgm:t>
    </dgm:pt>
    <dgm:pt modelId="{4B7798FF-13CC-4029-8B77-02F7AADB6210}" type="parTrans" cxnId="{DA8235B0-F12E-4EA2-BE07-A8A13DDE32CC}">
      <dgm:prSet/>
      <dgm:spPr/>
      <dgm:t>
        <a:bodyPr/>
        <a:lstStyle/>
        <a:p>
          <a:endParaRPr lang="en-DE" sz="1200"/>
        </a:p>
      </dgm:t>
    </dgm:pt>
    <dgm:pt modelId="{DE8AB4D6-EA0A-4B64-91C1-231B6736EB98}" type="sibTrans" cxnId="{DA8235B0-F12E-4EA2-BE07-A8A13DDE32CC}">
      <dgm:prSet/>
      <dgm:spPr/>
      <dgm:t>
        <a:bodyPr/>
        <a:lstStyle/>
        <a:p>
          <a:endParaRPr lang="en-DE" sz="1200"/>
        </a:p>
      </dgm:t>
    </dgm:pt>
    <dgm:pt modelId="{2079D2A4-77D1-4A79-B10D-5CAE80001521}">
      <dgm:prSet custT="1"/>
      <dgm:spPr/>
      <dgm:t>
        <a:bodyPr/>
        <a:lstStyle/>
        <a:p>
          <a:r>
            <a:rPr lang="en-GB" sz="2400"/>
            <a:t>Test split: 10,000 </a:t>
          </a:r>
          <a:r>
            <a:rPr lang="en-GB" sz="2400" err="1"/>
            <a:t>seq</a:t>
          </a:r>
          <a:r>
            <a:rPr lang="en-GB" sz="2400"/>
            <a:t>, multi-label (subset)</a:t>
          </a:r>
          <a:endParaRPr lang="en-DE" sz="2400"/>
        </a:p>
        <a:p>
          <a:endParaRPr lang="en-DE" sz="2400"/>
        </a:p>
      </dgm:t>
    </dgm:pt>
    <dgm:pt modelId="{F33EFEAB-5164-49A0-BD29-AEE46C1DE108}" type="parTrans" cxnId="{D2FF6E92-FBF0-4C00-8EF3-55323A674CE1}">
      <dgm:prSet/>
      <dgm:spPr/>
      <dgm:t>
        <a:bodyPr/>
        <a:lstStyle/>
        <a:p>
          <a:endParaRPr lang="en-DE" sz="1200"/>
        </a:p>
      </dgm:t>
    </dgm:pt>
    <dgm:pt modelId="{5B339EB4-2EC9-4F3B-AA6C-51E37CB85534}" type="sibTrans" cxnId="{D2FF6E92-FBF0-4C00-8EF3-55323A674CE1}">
      <dgm:prSet/>
      <dgm:spPr/>
      <dgm:t>
        <a:bodyPr/>
        <a:lstStyle/>
        <a:p>
          <a:endParaRPr lang="en-DE" sz="1200"/>
        </a:p>
      </dgm:t>
    </dgm:pt>
    <dgm:pt modelId="{35C1EC65-D796-4B1E-AC32-EF4310A9CEAD}">
      <dgm:prSet custT="1"/>
      <dgm:spPr/>
      <dgm:t>
        <a:bodyPr/>
        <a:lstStyle/>
        <a:p>
          <a:r>
            <a:rPr lang="en-GB" sz="2400"/>
            <a:t>Tasks: (a) Generate by superfamily, (b) Predict superfamily(s)</a:t>
          </a:r>
          <a:endParaRPr lang="en-DE" sz="2400"/>
        </a:p>
      </dgm:t>
    </dgm:pt>
    <dgm:pt modelId="{79377290-26E0-4036-8A7B-B433A911A331}" type="parTrans" cxnId="{33F48DC0-E705-48EE-93D6-52122E5C9FD7}">
      <dgm:prSet/>
      <dgm:spPr/>
      <dgm:t>
        <a:bodyPr/>
        <a:lstStyle/>
        <a:p>
          <a:endParaRPr lang="en-DE"/>
        </a:p>
      </dgm:t>
    </dgm:pt>
    <dgm:pt modelId="{8E087FA5-7CB5-4A86-8A1E-11CB869A78F9}" type="sibTrans" cxnId="{33F48DC0-E705-48EE-93D6-52122E5C9FD7}">
      <dgm:prSet/>
      <dgm:spPr/>
      <dgm:t>
        <a:bodyPr/>
        <a:lstStyle/>
        <a:p>
          <a:endParaRPr lang="en-DE"/>
        </a:p>
      </dgm:t>
    </dgm:pt>
    <dgm:pt modelId="{85CD060B-BA97-45C9-9176-815833350B57}">
      <dgm:prSet phldrT="[Text]" custT="1"/>
      <dgm:spPr/>
      <dgm:t>
        <a:bodyPr/>
        <a:lstStyle/>
        <a:p>
          <a:r>
            <a:rPr lang="en-GB" sz="3200"/>
            <a:t> </a:t>
          </a:r>
          <a:endParaRPr lang="en-DE" sz="3200"/>
        </a:p>
      </dgm:t>
    </dgm:pt>
    <dgm:pt modelId="{D541EC32-51B0-4100-AFD2-521FF9D3DE19}" type="sibTrans" cxnId="{5DCFA218-2F89-4D39-82FD-1E5EDB94368C}">
      <dgm:prSet/>
      <dgm:spPr/>
      <dgm:t>
        <a:bodyPr/>
        <a:lstStyle/>
        <a:p>
          <a:endParaRPr lang="en-DE" sz="1200"/>
        </a:p>
      </dgm:t>
    </dgm:pt>
    <dgm:pt modelId="{6A271EB8-0513-471A-BAF9-CB4CEB93AC3F}" type="parTrans" cxnId="{5DCFA218-2F89-4D39-82FD-1E5EDB94368C}">
      <dgm:prSet/>
      <dgm:spPr/>
      <dgm:t>
        <a:bodyPr/>
        <a:lstStyle/>
        <a:p>
          <a:endParaRPr lang="en-DE" sz="1200"/>
        </a:p>
      </dgm:t>
    </dgm:pt>
    <dgm:pt modelId="{D8AAC243-97BD-4413-B022-E9F2EA7A9BDD}" type="pres">
      <dgm:prSet presAssocID="{C978C274-C69B-4865-8F92-B5C676F864D5}" presName="vert0" presStyleCnt="0">
        <dgm:presLayoutVars>
          <dgm:dir/>
          <dgm:animOne val="branch"/>
          <dgm:animLvl val="lvl"/>
        </dgm:presLayoutVars>
      </dgm:prSet>
      <dgm:spPr/>
    </dgm:pt>
    <dgm:pt modelId="{9D0ED1A2-0E68-474A-A2CA-D6C02E2752BF}" type="pres">
      <dgm:prSet presAssocID="{85CD060B-BA97-45C9-9176-815833350B57}" presName="thickLine" presStyleLbl="alignNode1" presStyleIdx="0" presStyleCnt="1"/>
      <dgm:spPr/>
    </dgm:pt>
    <dgm:pt modelId="{A246920E-E0D8-41F0-8B05-5BCCD1BF6EA7}" type="pres">
      <dgm:prSet presAssocID="{85CD060B-BA97-45C9-9176-815833350B57}" presName="horz1" presStyleCnt="0"/>
      <dgm:spPr/>
    </dgm:pt>
    <dgm:pt modelId="{F36B072D-8837-4DBF-A736-51F0456E408F}" type="pres">
      <dgm:prSet presAssocID="{85CD060B-BA97-45C9-9176-815833350B57}" presName="tx1" presStyleLbl="revTx" presStyleIdx="0" presStyleCnt="6" custScaleX="7452"/>
      <dgm:spPr/>
    </dgm:pt>
    <dgm:pt modelId="{2F6063AA-10AC-4FD8-AE1E-B09BF75D9252}" type="pres">
      <dgm:prSet presAssocID="{85CD060B-BA97-45C9-9176-815833350B57}" presName="vert1" presStyleCnt="0"/>
      <dgm:spPr/>
    </dgm:pt>
    <dgm:pt modelId="{2D38EEFA-1824-4A0A-A0E6-E58BC57ACDB1}" type="pres">
      <dgm:prSet presAssocID="{E1F5D656-B752-4183-9DCF-42D19B12E636}" presName="vertSpace2a" presStyleCnt="0"/>
      <dgm:spPr/>
    </dgm:pt>
    <dgm:pt modelId="{42E11975-D53E-4D1A-8380-768F4AAEF492}" type="pres">
      <dgm:prSet presAssocID="{E1F5D656-B752-4183-9DCF-42D19B12E636}" presName="horz2" presStyleCnt="0"/>
      <dgm:spPr/>
    </dgm:pt>
    <dgm:pt modelId="{9CF11298-3745-4E93-AB79-922236FBFB29}" type="pres">
      <dgm:prSet presAssocID="{E1F5D656-B752-4183-9DCF-42D19B12E636}" presName="horzSpace2" presStyleCnt="0"/>
      <dgm:spPr/>
    </dgm:pt>
    <dgm:pt modelId="{473643D1-812A-4334-A954-9C59F4FE6064}" type="pres">
      <dgm:prSet presAssocID="{E1F5D656-B752-4183-9DCF-42D19B12E636}" presName="tx2" presStyleLbl="revTx" presStyleIdx="1" presStyleCnt="6"/>
      <dgm:spPr/>
    </dgm:pt>
    <dgm:pt modelId="{22B328C5-080A-426D-9AC2-5199D35115E1}" type="pres">
      <dgm:prSet presAssocID="{E1F5D656-B752-4183-9DCF-42D19B12E636}" presName="vert2" presStyleCnt="0"/>
      <dgm:spPr/>
    </dgm:pt>
    <dgm:pt modelId="{7F39F6AB-3E47-4173-9590-42262DD9B5DD}" type="pres">
      <dgm:prSet presAssocID="{E1F5D656-B752-4183-9DCF-42D19B12E636}" presName="thinLine2b" presStyleLbl="callout" presStyleIdx="0" presStyleCnt="5"/>
      <dgm:spPr/>
    </dgm:pt>
    <dgm:pt modelId="{0F53AD1D-9B8F-4B6B-B285-05EF1E8D7726}" type="pres">
      <dgm:prSet presAssocID="{E1F5D656-B752-4183-9DCF-42D19B12E636}" presName="vertSpace2b" presStyleCnt="0"/>
      <dgm:spPr/>
    </dgm:pt>
    <dgm:pt modelId="{F20C1303-0554-43B3-A6DB-5FA59CE5D6BD}" type="pres">
      <dgm:prSet presAssocID="{35C1EC65-D796-4B1E-AC32-EF4310A9CEAD}" presName="horz2" presStyleCnt="0"/>
      <dgm:spPr/>
    </dgm:pt>
    <dgm:pt modelId="{963F5A0E-241A-40F9-994E-16DA7FBD10BC}" type="pres">
      <dgm:prSet presAssocID="{35C1EC65-D796-4B1E-AC32-EF4310A9CEAD}" presName="horzSpace2" presStyleCnt="0"/>
      <dgm:spPr/>
    </dgm:pt>
    <dgm:pt modelId="{46F0D8CE-23D7-47AB-AAC2-AA3DAB2F30EA}" type="pres">
      <dgm:prSet presAssocID="{35C1EC65-D796-4B1E-AC32-EF4310A9CEAD}" presName="tx2" presStyleLbl="revTx" presStyleIdx="2" presStyleCnt="6" custScaleX="127389"/>
      <dgm:spPr/>
    </dgm:pt>
    <dgm:pt modelId="{85A251B6-1142-44F6-B342-5D44BB886E22}" type="pres">
      <dgm:prSet presAssocID="{35C1EC65-D796-4B1E-AC32-EF4310A9CEAD}" presName="vert2" presStyleCnt="0"/>
      <dgm:spPr/>
    </dgm:pt>
    <dgm:pt modelId="{8EEBE429-E754-4DEC-9E5D-F732FABCD2EE}" type="pres">
      <dgm:prSet presAssocID="{35C1EC65-D796-4B1E-AC32-EF4310A9CEAD}" presName="thinLine2b" presStyleLbl="callout" presStyleIdx="1" presStyleCnt="5"/>
      <dgm:spPr/>
    </dgm:pt>
    <dgm:pt modelId="{3134A08F-97CC-43FE-A6EE-D739A4A0BF03}" type="pres">
      <dgm:prSet presAssocID="{35C1EC65-D796-4B1E-AC32-EF4310A9CEAD}" presName="vertSpace2b" presStyleCnt="0"/>
      <dgm:spPr/>
    </dgm:pt>
    <dgm:pt modelId="{ADB95DD7-F12F-4C6D-8728-FEE6CE878539}" type="pres">
      <dgm:prSet presAssocID="{3BC4E155-9655-4766-A8DC-53AC0E538B14}" presName="horz2" presStyleCnt="0"/>
      <dgm:spPr/>
    </dgm:pt>
    <dgm:pt modelId="{8938E5E2-60EA-4276-B309-C107A1A857B6}" type="pres">
      <dgm:prSet presAssocID="{3BC4E155-9655-4766-A8DC-53AC0E538B14}" presName="horzSpace2" presStyleCnt="0"/>
      <dgm:spPr/>
    </dgm:pt>
    <dgm:pt modelId="{0E112838-31F6-4838-BAD8-1F010BCEB54A}" type="pres">
      <dgm:prSet presAssocID="{3BC4E155-9655-4766-A8DC-53AC0E538B14}" presName="tx2" presStyleLbl="revTx" presStyleIdx="3" presStyleCnt="6"/>
      <dgm:spPr/>
    </dgm:pt>
    <dgm:pt modelId="{F913E66A-23B5-41FF-A9F3-C69C7D87FA8B}" type="pres">
      <dgm:prSet presAssocID="{3BC4E155-9655-4766-A8DC-53AC0E538B14}" presName="vert2" presStyleCnt="0"/>
      <dgm:spPr/>
    </dgm:pt>
    <dgm:pt modelId="{EA6C659C-BF65-4CC4-900D-8F59A888DCC3}" type="pres">
      <dgm:prSet presAssocID="{3BC4E155-9655-4766-A8DC-53AC0E538B14}" presName="thinLine2b" presStyleLbl="callout" presStyleIdx="2" presStyleCnt="5"/>
      <dgm:spPr/>
    </dgm:pt>
    <dgm:pt modelId="{1E5B7BB8-41AA-4D66-B8C8-60C81C8C9B54}" type="pres">
      <dgm:prSet presAssocID="{3BC4E155-9655-4766-A8DC-53AC0E538B14}" presName="vertSpace2b" presStyleCnt="0"/>
      <dgm:spPr/>
    </dgm:pt>
    <dgm:pt modelId="{216BB75E-48DF-424D-BD4E-FD82246B79AA}" type="pres">
      <dgm:prSet presAssocID="{2CCBD464-FCBA-4E76-866A-8B2964B7AA6E}" presName="horz2" presStyleCnt="0"/>
      <dgm:spPr/>
    </dgm:pt>
    <dgm:pt modelId="{0B510BFD-0DAA-4E09-AF60-0D89A146AB6B}" type="pres">
      <dgm:prSet presAssocID="{2CCBD464-FCBA-4E76-866A-8B2964B7AA6E}" presName="horzSpace2" presStyleCnt="0"/>
      <dgm:spPr/>
    </dgm:pt>
    <dgm:pt modelId="{001CD3FC-7D62-4DD1-A9E4-CD95A48B196F}" type="pres">
      <dgm:prSet presAssocID="{2CCBD464-FCBA-4E76-866A-8B2964B7AA6E}" presName="tx2" presStyleLbl="revTx" presStyleIdx="4" presStyleCnt="6"/>
      <dgm:spPr/>
    </dgm:pt>
    <dgm:pt modelId="{44C7B137-C102-4534-ABDC-6EE26AD7564A}" type="pres">
      <dgm:prSet presAssocID="{2CCBD464-FCBA-4E76-866A-8B2964B7AA6E}" presName="vert2" presStyleCnt="0"/>
      <dgm:spPr/>
    </dgm:pt>
    <dgm:pt modelId="{A46A1D97-5E6E-45CA-A099-067CFA657282}" type="pres">
      <dgm:prSet presAssocID="{2CCBD464-FCBA-4E76-866A-8B2964B7AA6E}" presName="thinLine2b" presStyleLbl="callout" presStyleIdx="3" presStyleCnt="5"/>
      <dgm:spPr/>
    </dgm:pt>
    <dgm:pt modelId="{65BB5350-A89E-4BE7-902A-2FB424B32EBC}" type="pres">
      <dgm:prSet presAssocID="{2CCBD464-FCBA-4E76-866A-8B2964B7AA6E}" presName="vertSpace2b" presStyleCnt="0"/>
      <dgm:spPr/>
    </dgm:pt>
    <dgm:pt modelId="{00CA977E-A7A5-40E7-8D94-D14311824F51}" type="pres">
      <dgm:prSet presAssocID="{2079D2A4-77D1-4A79-B10D-5CAE80001521}" presName="horz2" presStyleCnt="0"/>
      <dgm:spPr/>
    </dgm:pt>
    <dgm:pt modelId="{C2678C2E-B14B-49C3-A0B2-B18A7F0A7B08}" type="pres">
      <dgm:prSet presAssocID="{2079D2A4-77D1-4A79-B10D-5CAE80001521}" presName="horzSpace2" presStyleCnt="0"/>
      <dgm:spPr/>
    </dgm:pt>
    <dgm:pt modelId="{F42A2C1D-9B79-405D-BDA9-63F9E81E8267}" type="pres">
      <dgm:prSet presAssocID="{2079D2A4-77D1-4A79-B10D-5CAE80001521}" presName="tx2" presStyleLbl="revTx" presStyleIdx="5" presStyleCnt="6"/>
      <dgm:spPr/>
    </dgm:pt>
    <dgm:pt modelId="{55BCE4FC-9694-4108-B162-E0022A4E00F0}" type="pres">
      <dgm:prSet presAssocID="{2079D2A4-77D1-4A79-B10D-5CAE80001521}" presName="vert2" presStyleCnt="0"/>
      <dgm:spPr/>
    </dgm:pt>
    <dgm:pt modelId="{89265063-67B9-4F83-9929-1C50FB595908}" type="pres">
      <dgm:prSet presAssocID="{2079D2A4-77D1-4A79-B10D-5CAE80001521}" presName="thinLine2b" presStyleLbl="callout" presStyleIdx="4" presStyleCnt="5"/>
      <dgm:spPr/>
    </dgm:pt>
    <dgm:pt modelId="{F2A0AE0A-FD9D-4538-B1FB-9F63B9E7006D}" type="pres">
      <dgm:prSet presAssocID="{2079D2A4-77D1-4A79-B10D-5CAE80001521}" presName="vertSpace2b" presStyleCnt="0"/>
      <dgm:spPr/>
    </dgm:pt>
  </dgm:ptLst>
  <dgm:cxnLst>
    <dgm:cxn modelId="{725C1118-A34D-4ABA-98D7-493B781F530F}" type="presOf" srcId="{C978C274-C69B-4865-8F92-B5C676F864D5}" destId="{D8AAC243-97BD-4413-B022-E9F2EA7A9BDD}" srcOrd="0" destOrd="0" presId="urn:microsoft.com/office/officeart/2008/layout/LinedList"/>
    <dgm:cxn modelId="{5DCFA218-2F89-4D39-82FD-1E5EDB94368C}" srcId="{C978C274-C69B-4865-8F92-B5C676F864D5}" destId="{85CD060B-BA97-45C9-9176-815833350B57}" srcOrd="0" destOrd="0" parTransId="{6A271EB8-0513-471A-BAF9-CB4CEB93AC3F}" sibTransId="{D541EC32-51B0-4100-AFD2-521FF9D3DE19}"/>
    <dgm:cxn modelId="{CD022420-BE74-4C1B-9E70-2AA9E51B341F}" type="presOf" srcId="{E1F5D656-B752-4183-9DCF-42D19B12E636}" destId="{473643D1-812A-4334-A954-9C59F4FE6064}" srcOrd="0" destOrd="0" presId="urn:microsoft.com/office/officeart/2008/layout/LinedList"/>
    <dgm:cxn modelId="{31374830-6F0B-4B77-9EEB-3CD14E0DA604}" type="presOf" srcId="{35C1EC65-D796-4B1E-AC32-EF4310A9CEAD}" destId="{46F0D8CE-23D7-47AB-AAC2-AA3DAB2F30EA}" srcOrd="0" destOrd="0" presId="urn:microsoft.com/office/officeart/2008/layout/LinedList"/>
    <dgm:cxn modelId="{71937744-6980-4FDD-BDA3-E53C3D078461}" srcId="{85CD060B-BA97-45C9-9176-815833350B57}" destId="{3BC4E155-9655-4766-A8DC-53AC0E538B14}" srcOrd="2" destOrd="0" parTransId="{918D5F8A-2DE5-4199-8507-3B4ACFA694A6}" sibTransId="{60C9ED1B-4E19-4181-B5A2-F42957D66C24}"/>
    <dgm:cxn modelId="{127F0974-25E6-4CEC-A012-9D94C244F287}" type="presOf" srcId="{85CD060B-BA97-45C9-9176-815833350B57}" destId="{F36B072D-8837-4DBF-A736-51F0456E408F}" srcOrd="0" destOrd="0" presId="urn:microsoft.com/office/officeart/2008/layout/LinedList"/>
    <dgm:cxn modelId="{B85EDE79-35D5-46F2-8FA3-86A9DC2E3506}" type="presOf" srcId="{3BC4E155-9655-4766-A8DC-53AC0E538B14}" destId="{0E112838-31F6-4838-BAD8-1F010BCEB54A}" srcOrd="0" destOrd="0" presId="urn:microsoft.com/office/officeart/2008/layout/LinedList"/>
    <dgm:cxn modelId="{D2FF6E92-FBF0-4C00-8EF3-55323A674CE1}" srcId="{85CD060B-BA97-45C9-9176-815833350B57}" destId="{2079D2A4-77D1-4A79-B10D-5CAE80001521}" srcOrd="4" destOrd="0" parTransId="{F33EFEAB-5164-49A0-BD29-AEE46C1DE108}" sibTransId="{5B339EB4-2EC9-4F3B-AA6C-51E37CB85534}"/>
    <dgm:cxn modelId="{BBF72293-086F-4467-845C-4458A5330313}" type="presOf" srcId="{2CCBD464-FCBA-4E76-866A-8B2964B7AA6E}" destId="{001CD3FC-7D62-4DD1-A9E4-CD95A48B196F}" srcOrd="0" destOrd="0" presId="urn:microsoft.com/office/officeart/2008/layout/LinedList"/>
    <dgm:cxn modelId="{DA8235B0-F12E-4EA2-BE07-A8A13DDE32CC}" srcId="{85CD060B-BA97-45C9-9176-815833350B57}" destId="{2CCBD464-FCBA-4E76-866A-8B2964B7AA6E}" srcOrd="3" destOrd="0" parTransId="{4B7798FF-13CC-4029-8B77-02F7AADB6210}" sibTransId="{DE8AB4D6-EA0A-4B64-91C1-231B6736EB98}"/>
    <dgm:cxn modelId="{33F48DC0-E705-48EE-93D6-52122E5C9FD7}" srcId="{85CD060B-BA97-45C9-9176-815833350B57}" destId="{35C1EC65-D796-4B1E-AC32-EF4310A9CEAD}" srcOrd="1" destOrd="0" parTransId="{79377290-26E0-4036-8A7B-B433A911A331}" sibTransId="{8E087FA5-7CB5-4A86-8A1E-11CB869A78F9}"/>
    <dgm:cxn modelId="{F3A2EDC8-8AED-4944-8F1F-FF731907F558}" type="presOf" srcId="{2079D2A4-77D1-4A79-B10D-5CAE80001521}" destId="{F42A2C1D-9B79-405D-BDA9-63F9E81E8267}" srcOrd="0" destOrd="0" presId="urn:microsoft.com/office/officeart/2008/layout/LinedList"/>
    <dgm:cxn modelId="{08596AFD-6DF4-4EB0-B114-118EF98523D2}" srcId="{85CD060B-BA97-45C9-9176-815833350B57}" destId="{E1F5D656-B752-4183-9DCF-42D19B12E636}" srcOrd="0" destOrd="0" parTransId="{B6B87EA3-B2B6-4F78-8E49-E1E58722B769}" sibTransId="{36D91144-4F3D-4921-89B0-1723D025C560}"/>
    <dgm:cxn modelId="{3B081FE9-467A-4C10-836A-6409B862CDAF}" type="presParOf" srcId="{D8AAC243-97BD-4413-B022-E9F2EA7A9BDD}" destId="{9D0ED1A2-0E68-474A-A2CA-D6C02E2752BF}" srcOrd="0" destOrd="0" presId="urn:microsoft.com/office/officeart/2008/layout/LinedList"/>
    <dgm:cxn modelId="{BCC9050D-B2DA-41EC-8C9C-084439863B20}" type="presParOf" srcId="{D8AAC243-97BD-4413-B022-E9F2EA7A9BDD}" destId="{A246920E-E0D8-41F0-8B05-5BCCD1BF6EA7}" srcOrd="1" destOrd="0" presId="urn:microsoft.com/office/officeart/2008/layout/LinedList"/>
    <dgm:cxn modelId="{D32F5C3C-47CD-4977-BDF3-64318E3F2A48}" type="presParOf" srcId="{A246920E-E0D8-41F0-8B05-5BCCD1BF6EA7}" destId="{F36B072D-8837-4DBF-A736-51F0456E408F}" srcOrd="0" destOrd="0" presId="urn:microsoft.com/office/officeart/2008/layout/LinedList"/>
    <dgm:cxn modelId="{774789A2-74A4-4335-BBB7-FC1A37886B0B}" type="presParOf" srcId="{A246920E-E0D8-41F0-8B05-5BCCD1BF6EA7}" destId="{2F6063AA-10AC-4FD8-AE1E-B09BF75D9252}" srcOrd="1" destOrd="0" presId="urn:microsoft.com/office/officeart/2008/layout/LinedList"/>
    <dgm:cxn modelId="{D8EFBC01-EB12-4E04-90D2-484E4768412C}" type="presParOf" srcId="{2F6063AA-10AC-4FD8-AE1E-B09BF75D9252}" destId="{2D38EEFA-1824-4A0A-A0E6-E58BC57ACDB1}" srcOrd="0" destOrd="0" presId="urn:microsoft.com/office/officeart/2008/layout/LinedList"/>
    <dgm:cxn modelId="{EC90B905-8447-461E-997B-E115FCE1AFE8}" type="presParOf" srcId="{2F6063AA-10AC-4FD8-AE1E-B09BF75D9252}" destId="{42E11975-D53E-4D1A-8380-768F4AAEF492}" srcOrd="1" destOrd="0" presId="urn:microsoft.com/office/officeart/2008/layout/LinedList"/>
    <dgm:cxn modelId="{DC386A93-C1EA-401D-AF50-BE6EF0441009}" type="presParOf" srcId="{42E11975-D53E-4D1A-8380-768F4AAEF492}" destId="{9CF11298-3745-4E93-AB79-922236FBFB29}" srcOrd="0" destOrd="0" presId="urn:microsoft.com/office/officeart/2008/layout/LinedList"/>
    <dgm:cxn modelId="{4AED9CF0-B190-4EA9-9B7A-EF009482C144}" type="presParOf" srcId="{42E11975-D53E-4D1A-8380-768F4AAEF492}" destId="{473643D1-812A-4334-A954-9C59F4FE6064}" srcOrd="1" destOrd="0" presId="urn:microsoft.com/office/officeart/2008/layout/LinedList"/>
    <dgm:cxn modelId="{4A8DFED1-1FD5-4990-9669-860AF201D09D}" type="presParOf" srcId="{42E11975-D53E-4D1A-8380-768F4AAEF492}" destId="{22B328C5-080A-426D-9AC2-5199D35115E1}" srcOrd="2" destOrd="0" presId="urn:microsoft.com/office/officeart/2008/layout/LinedList"/>
    <dgm:cxn modelId="{76CC3D31-E31E-4AB5-B02B-8E428D1A821F}" type="presParOf" srcId="{2F6063AA-10AC-4FD8-AE1E-B09BF75D9252}" destId="{7F39F6AB-3E47-4173-9590-42262DD9B5DD}" srcOrd="2" destOrd="0" presId="urn:microsoft.com/office/officeart/2008/layout/LinedList"/>
    <dgm:cxn modelId="{3EA396F6-A579-4550-9497-C32DEE633493}" type="presParOf" srcId="{2F6063AA-10AC-4FD8-AE1E-B09BF75D9252}" destId="{0F53AD1D-9B8F-4B6B-B285-05EF1E8D7726}" srcOrd="3" destOrd="0" presId="urn:microsoft.com/office/officeart/2008/layout/LinedList"/>
    <dgm:cxn modelId="{0DDFAD2C-C38C-4802-BF3A-1D7AEAC1411C}" type="presParOf" srcId="{2F6063AA-10AC-4FD8-AE1E-B09BF75D9252}" destId="{F20C1303-0554-43B3-A6DB-5FA59CE5D6BD}" srcOrd="4" destOrd="0" presId="urn:microsoft.com/office/officeart/2008/layout/LinedList"/>
    <dgm:cxn modelId="{1841B464-EFBF-464F-87B5-0A7A935736F7}" type="presParOf" srcId="{F20C1303-0554-43B3-A6DB-5FA59CE5D6BD}" destId="{963F5A0E-241A-40F9-994E-16DA7FBD10BC}" srcOrd="0" destOrd="0" presId="urn:microsoft.com/office/officeart/2008/layout/LinedList"/>
    <dgm:cxn modelId="{3F673F42-4B18-47BB-914B-6C1162BBDEAA}" type="presParOf" srcId="{F20C1303-0554-43B3-A6DB-5FA59CE5D6BD}" destId="{46F0D8CE-23D7-47AB-AAC2-AA3DAB2F30EA}" srcOrd="1" destOrd="0" presId="urn:microsoft.com/office/officeart/2008/layout/LinedList"/>
    <dgm:cxn modelId="{6FD2AF3F-F328-4465-B6C6-C92DD89F22EB}" type="presParOf" srcId="{F20C1303-0554-43B3-A6DB-5FA59CE5D6BD}" destId="{85A251B6-1142-44F6-B342-5D44BB886E22}" srcOrd="2" destOrd="0" presId="urn:microsoft.com/office/officeart/2008/layout/LinedList"/>
    <dgm:cxn modelId="{B39B50DF-513F-471A-82AC-676FB49CCDC3}" type="presParOf" srcId="{2F6063AA-10AC-4FD8-AE1E-B09BF75D9252}" destId="{8EEBE429-E754-4DEC-9E5D-F732FABCD2EE}" srcOrd="5" destOrd="0" presId="urn:microsoft.com/office/officeart/2008/layout/LinedList"/>
    <dgm:cxn modelId="{3EDC4AF3-0579-42D5-A1C5-A6885C2D114C}" type="presParOf" srcId="{2F6063AA-10AC-4FD8-AE1E-B09BF75D9252}" destId="{3134A08F-97CC-43FE-A6EE-D739A4A0BF03}" srcOrd="6" destOrd="0" presId="urn:microsoft.com/office/officeart/2008/layout/LinedList"/>
    <dgm:cxn modelId="{616FAD77-9131-4BD1-A64B-3B74ABBCEB78}" type="presParOf" srcId="{2F6063AA-10AC-4FD8-AE1E-B09BF75D9252}" destId="{ADB95DD7-F12F-4C6D-8728-FEE6CE878539}" srcOrd="7" destOrd="0" presId="urn:microsoft.com/office/officeart/2008/layout/LinedList"/>
    <dgm:cxn modelId="{3C83D4BB-D60C-44DD-99A3-AFE2D951D7ED}" type="presParOf" srcId="{ADB95DD7-F12F-4C6D-8728-FEE6CE878539}" destId="{8938E5E2-60EA-4276-B309-C107A1A857B6}" srcOrd="0" destOrd="0" presId="urn:microsoft.com/office/officeart/2008/layout/LinedList"/>
    <dgm:cxn modelId="{5A482E0F-168F-4934-8007-3081539F2AB0}" type="presParOf" srcId="{ADB95DD7-F12F-4C6D-8728-FEE6CE878539}" destId="{0E112838-31F6-4838-BAD8-1F010BCEB54A}" srcOrd="1" destOrd="0" presId="urn:microsoft.com/office/officeart/2008/layout/LinedList"/>
    <dgm:cxn modelId="{92C8E111-A740-403F-9A6D-6B815683C7A5}" type="presParOf" srcId="{ADB95DD7-F12F-4C6D-8728-FEE6CE878539}" destId="{F913E66A-23B5-41FF-A9F3-C69C7D87FA8B}" srcOrd="2" destOrd="0" presId="urn:microsoft.com/office/officeart/2008/layout/LinedList"/>
    <dgm:cxn modelId="{A6ECB4C7-FA62-41CF-BD01-DD8FBAB3C651}" type="presParOf" srcId="{2F6063AA-10AC-4FD8-AE1E-B09BF75D9252}" destId="{EA6C659C-BF65-4CC4-900D-8F59A888DCC3}" srcOrd="8" destOrd="0" presId="urn:microsoft.com/office/officeart/2008/layout/LinedList"/>
    <dgm:cxn modelId="{FB2C809A-CAC4-4B52-8F4D-94442F78227E}" type="presParOf" srcId="{2F6063AA-10AC-4FD8-AE1E-B09BF75D9252}" destId="{1E5B7BB8-41AA-4D66-B8C8-60C81C8C9B54}" srcOrd="9" destOrd="0" presId="urn:microsoft.com/office/officeart/2008/layout/LinedList"/>
    <dgm:cxn modelId="{92B4911B-A5D7-4A38-94AE-FA8A907AC102}" type="presParOf" srcId="{2F6063AA-10AC-4FD8-AE1E-B09BF75D9252}" destId="{216BB75E-48DF-424D-BD4E-FD82246B79AA}" srcOrd="10" destOrd="0" presId="urn:microsoft.com/office/officeart/2008/layout/LinedList"/>
    <dgm:cxn modelId="{272F64B3-E3C9-4FD1-B628-60EC638D78D8}" type="presParOf" srcId="{216BB75E-48DF-424D-BD4E-FD82246B79AA}" destId="{0B510BFD-0DAA-4E09-AF60-0D89A146AB6B}" srcOrd="0" destOrd="0" presId="urn:microsoft.com/office/officeart/2008/layout/LinedList"/>
    <dgm:cxn modelId="{378824FE-DAB8-4DD4-852A-A4E9E91FD3DA}" type="presParOf" srcId="{216BB75E-48DF-424D-BD4E-FD82246B79AA}" destId="{001CD3FC-7D62-4DD1-A9E4-CD95A48B196F}" srcOrd="1" destOrd="0" presId="urn:microsoft.com/office/officeart/2008/layout/LinedList"/>
    <dgm:cxn modelId="{24341673-7867-4361-9457-ABDF15EBF659}" type="presParOf" srcId="{216BB75E-48DF-424D-BD4E-FD82246B79AA}" destId="{44C7B137-C102-4534-ABDC-6EE26AD7564A}" srcOrd="2" destOrd="0" presId="urn:microsoft.com/office/officeart/2008/layout/LinedList"/>
    <dgm:cxn modelId="{EB7DAB74-7CB0-4796-BD7C-9282F7BADAE1}" type="presParOf" srcId="{2F6063AA-10AC-4FD8-AE1E-B09BF75D9252}" destId="{A46A1D97-5E6E-45CA-A099-067CFA657282}" srcOrd="11" destOrd="0" presId="urn:microsoft.com/office/officeart/2008/layout/LinedList"/>
    <dgm:cxn modelId="{DD3C223F-C510-4A47-9C9B-7FA4E8A4071A}" type="presParOf" srcId="{2F6063AA-10AC-4FD8-AE1E-B09BF75D9252}" destId="{65BB5350-A89E-4BE7-902A-2FB424B32EBC}" srcOrd="12" destOrd="0" presId="urn:microsoft.com/office/officeart/2008/layout/LinedList"/>
    <dgm:cxn modelId="{FD861C9D-8408-42C1-90D6-1E66798D760C}" type="presParOf" srcId="{2F6063AA-10AC-4FD8-AE1E-B09BF75D9252}" destId="{00CA977E-A7A5-40E7-8D94-D14311824F51}" srcOrd="13" destOrd="0" presId="urn:microsoft.com/office/officeart/2008/layout/LinedList"/>
    <dgm:cxn modelId="{6CA64AC4-4D1E-4B69-BB27-AD468E7AF8AC}" type="presParOf" srcId="{00CA977E-A7A5-40E7-8D94-D14311824F51}" destId="{C2678C2E-B14B-49C3-A0B2-B18A7F0A7B08}" srcOrd="0" destOrd="0" presId="urn:microsoft.com/office/officeart/2008/layout/LinedList"/>
    <dgm:cxn modelId="{2A157E22-622F-4DEB-B5EB-3E55A781AF65}" type="presParOf" srcId="{00CA977E-A7A5-40E7-8D94-D14311824F51}" destId="{F42A2C1D-9B79-405D-BDA9-63F9E81E8267}" srcOrd="1" destOrd="0" presId="urn:microsoft.com/office/officeart/2008/layout/LinedList"/>
    <dgm:cxn modelId="{346F29F6-94B3-4A28-9B07-53D6A08C8A3A}" type="presParOf" srcId="{00CA977E-A7A5-40E7-8D94-D14311824F51}" destId="{55BCE4FC-9694-4108-B162-E0022A4E00F0}" srcOrd="2" destOrd="0" presId="urn:microsoft.com/office/officeart/2008/layout/LinedList"/>
    <dgm:cxn modelId="{7C8452F6-C8F5-4A50-9C01-B25042E68FCE}" type="presParOf" srcId="{2F6063AA-10AC-4FD8-AE1E-B09BF75D9252}" destId="{89265063-67B9-4F83-9929-1C50FB595908}" srcOrd="14" destOrd="0" presId="urn:microsoft.com/office/officeart/2008/layout/LinedList"/>
    <dgm:cxn modelId="{47FE9CA3-1BD7-4A7D-9812-EFFA45FE74BE}" type="presParOf" srcId="{2F6063AA-10AC-4FD8-AE1E-B09BF75D9252}" destId="{F2A0AE0A-FD9D-4538-B1FB-9F63B9E7006D}"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a:t>
          </a:r>
          <a:r>
            <a:rPr lang="de-DE" sz="2400" baseline="0" err="1"/>
            <a:t>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a:t>
          </a:r>
          <a:r>
            <a:rPr lang="de-DE" sz="2400" baseline="0" err="1"/>
            <a:t>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a:t>
          </a:r>
          <a:r>
            <a:rPr lang="de-DE" sz="2400" baseline="0" err="1"/>
            <a:t>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a:t>
          </a:r>
          <a:r>
            <a:rPr lang="de-DE" sz="2400" baseline="0" err="1"/>
            <a:t>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96269DB-F838-4BC9-9604-861DEB5029E9}"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en-US"/>
        </a:p>
      </dgm:t>
    </dgm:pt>
    <dgm:pt modelId="{BB4F8F8C-05CB-401C-B43F-86B22128B04C}">
      <dgm:prSet/>
      <dgm:spPr/>
      <dgm:t>
        <a:bodyPr/>
        <a:lstStyle/>
        <a:p>
          <a:pPr>
            <a:defRPr cap="all"/>
          </a:pPr>
          <a:r>
            <a:rPr lang="en-US" baseline="0"/>
            <a:t>Unified PLP</a:t>
          </a:r>
        </a:p>
        <a:p>
          <a:pPr>
            <a:defRPr cap="all"/>
          </a:pPr>
          <a:r>
            <a:rPr lang="en-US" baseline="0"/>
            <a:t>Model That does PLG &amp; PLU</a:t>
          </a:r>
          <a:endParaRPr lang="en-US"/>
        </a:p>
      </dgm:t>
    </dgm:pt>
    <dgm:pt modelId="{10A3CFA9-3AB9-4E65-A4E0-846672692FB8}" type="parTrans" cxnId="{26C4D13B-B9F1-4633-AB9D-40997E3D5F32}">
      <dgm:prSet/>
      <dgm:spPr/>
      <dgm:t>
        <a:bodyPr/>
        <a:lstStyle/>
        <a:p>
          <a:endParaRPr lang="en-US" sz="2800"/>
        </a:p>
      </dgm:t>
    </dgm:pt>
    <dgm:pt modelId="{32C97BCC-8718-4022-80C3-C0AFA9A03FC5}" type="sibTrans" cxnId="{26C4D13B-B9F1-4633-AB9D-40997E3D5F32}">
      <dgm:prSet/>
      <dgm:spPr/>
      <dgm:t>
        <a:bodyPr/>
        <a:lstStyle/>
        <a:p>
          <a:endParaRPr lang="en-US"/>
        </a:p>
      </dgm:t>
    </dgm:pt>
    <dgm:pt modelId="{3FC08223-D742-4F1D-9124-5A2384550D52}">
      <dgm:prSet/>
      <dgm:spPr/>
      <dgm:t>
        <a:bodyPr/>
        <a:lstStyle/>
        <a:p>
          <a:pPr>
            <a:defRPr cap="all"/>
          </a:pPr>
          <a:r>
            <a:rPr lang="en-US" baseline="0"/>
            <a:t>Efficient tuning: PVP + LORA</a:t>
          </a:r>
          <a:endParaRPr lang="en-US"/>
        </a:p>
      </dgm:t>
    </dgm:pt>
    <dgm:pt modelId="{C437E15B-C14A-4C99-BABE-DCB4D7B04A34}" type="parTrans" cxnId="{5D61561F-4C82-4636-A6CC-32C8FC17AA2D}">
      <dgm:prSet/>
      <dgm:spPr/>
      <dgm:t>
        <a:bodyPr/>
        <a:lstStyle/>
        <a:p>
          <a:endParaRPr lang="en-US" sz="2800"/>
        </a:p>
      </dgm:t>
    </dgm:pt>
    <dgm:pt modelId="{2C988C87-2768-44D3-9DCE-2EF6236AE954}" type="sibTrans" cxnId="{5D61561F-4C82-4636-A6CC-32C8FC17AA2D}">
      <dgm:prSet/>
      <dgm:spPr/>
      <dgm:t>
        <a:bodyPr/>
        <a:lstStyle/>
        <a:p>
          <a:endParaRPr lang="en-US"/>
        </a:p>
      </dgm:t>
    </dgm:pt>
    <dgm:pt modelId="{7DE4778A-7AA8-4D68-92A0-9574CB7C7F29}">
      <dgm:prSet/>
      <dgm:spPr/>
      <dgm:t>
        <a:bodyPr/>
        <a:lstStyle/>
        <a:p>
          <a:pPr>
            <a:defRPr cap="all"/>
          </a:pPr>
          <a:r>
            <a:rPr lang="en-US" baseline="0"/>
            <a:t>Scaled data</a:t>
          </a:r>
        </a:p>
        <a:p>
          <a:pPr>
            <a:defRPr cap="all"/>
          </a:pPr>
          <a:r>
            <a:rPr lang="en-US" baseline="0"/>
            <a:t>52.8M protein sequences :</a:t>
          </a:r>
          <a:endParaRPr lang="en-US"/>
        </a:p>
      </dgm:t>
    </dgm:pt>
    <dgm:pt modelId="{0F603710-DB94-48C6-96FC-77C0B3FCBBEE}" type="parTrans" cxnId="{C800CBA7-1037-4243-A47E-8899A7840DB1}">
      <dgm:prSet/>
      <dgm:spPr/>
      <dgm:t>
        <a:bodyPr/>
        <a:lstStyle/>
        <a:p>
          <a:endParaRPr lang="en-US" sz="2800"/>
        </a:p>
      </dgm:t>
    </dgm:pt>
    <dgm:pt modelId="{B57B91A5-215B-4ABC-AAF6-D76E1CEC00AA}" type="sibTrans" cxnId="{C800CBA7-1037-4243-A47E-8899A7840DB1}">
      <dgm:prSet/>
      <dgm:spPr/>
      <dgm:t>
        <a:bodyPr/>
        <a:lstStyle/>
        <a:p>
          <a:endParaRPr lang="en-US"/>
        </a:p>
      </dgm:t>
    </dgm:pt>
    <dgm:pt modelId="{3CB9ECA8-C423-4EBC-B686-C0A9B6840A09}">
      <dgm:prSet/>
      <dgm:spPr/>
      <dgm:t>
        <a:bodyPr/>
        <a:lstStyle/>
        <a:p>
          <a:pPr>
            <a:defRPr cap="all"/>
          </a:pPr>
          <a:r>
            <a:rPr lang="en-US" baseline="0"/>
            <a:t>Strong results: SOTA/leading on </a:t>
          </a:r>
          <a:r>
            <a:rPr lang="en-US" baseline="0" err="1"/>
            <a:t>pLDDT</a:t>
          </a:r>
          <a:r>
            <a:rPr lang="en-US" baseline="0"/>
            <a:t>, TM-score/RMSD,.</a:t>
          </a:r>
          <a:endParaRPr lang="en-US"/>
        </a:p>
      </dgm:t>
    </dgm:pt>
    <dgm:pt modelId="{E7BEE955-536A-4F5C-A119-6AF7181E67BA}" type="parTrans" cxnId="{FD8A0DF9-0A6E-40E0-BF1A-D02322B7BC09}">
      <dgm:prSet/>
      <dgm:spPr/>
      <dgm:t>
        <a:bodyPr/>
        <a:lstStyle/>
        <a:p>
          <a:endParaRPr lang="en-US" sz="2800"/>
        </a:p>
      </dgm:t>
    </dgm:pt>
    <dgm:pt modelId="{920AF485-CA93-48D7-8065-B2F13F7CAD24}" type="sibTrans" cxnId="{FD8A0DF9-0A6E-40E0-BF1A-D02322B7BC09}">
      <dgm:prSet/>
      <dgm:spPr/>
      <dgm:t>
        <a:bodyPr/>
        <a:lstStyle/>
        <a:p>
          <a:endParaRPr lang="en-US"/>
        </a:p>
      </dgm:t>
    </dgm:pt>
    <dgm:pt modelId="{89DE9FA7-3ED6-4CA6-88D6-1F4EAEABD56F}" type="pres">
      <dgm:prSet presAssocID="{196269DB-F838-4BC9-9604-861DEB5029E9}" presName="Name0" presStyleCnt="0">
        <dgm:presLayoutVars>
          <dgm:dir/>
          <dgm:animLvl val="lvl"/>
          <dgm:resizeHandles val="exact"/>
        </dgm:presLayoutVars>
      </dgm:prSet>
      <dgm:spPr/>
    </dgm:pt>
    <dgm:pt modelId="{13D3ECB0-095E-436C-AA51-36B268E9450F}" type="pres">
      <dgm:prSet presAssocID="{BB4F8F8C-05CB-401C-B43F-86B22128B04C}" presName="linNode" presStyleCnt="0"/>
      <dgm:spPr/>
    </dgm:pt>
    <dgm:pt modelId="{AF2799F0-7A49-460E-8D52-FAC79757881A}" type="pres">
      <dgm:prSet presAssocID="{BB4F8F8C-05CB-401C-B43F-86B22128B04C}" presName="parentText" presStyleLbl="node1" presStyleIdx="0" presStyleCnt="4" custScaleX="277778" custLinFactNeighborX="-2684" custLinFactNeighborY="-3569">
        <dgm:presLayoutVars>
          <dgm:chMax val="1"/>
          <dgm:bulletEnabled val="1"/>
        </dgm:presLayoutVars>
      </dgm:prSet>
      <dgm:spPr/>
    </dgm:pt>
    <dgm:pt modelId="{1AFD4E60-83B3-4EF7-B333-9CBEA8083AF3}" type="pres">
      <dgm:prSet presAssocID="{32C97BCC-8718-4022-80C3-C0AFA9A03FC5}" presName="sp" presStyleCnt="0"/>
      <dgm:spPr/>
    </dgm:pt>
    <dgm:pt modelId="{A23BAB0E-7B4C-4585-8A4B-0827FAC6EE78}" type="pres">
      <dgm:prSet presAssocID="{3FC08223-D742-4F1D-9124-5A2384550D52}" presName="linNode" presStyleCnt="0"/>
      <dgm:spPr/>
    </dgm:pt>
    <dgm:pt modelId="{B3CEF76F-A41D-4A63-8BC2-546B730C6517}" type="pres">
      <dgm:prSet presAssocID="{3FC08223-D742-4F1D-9124-5A2384550D52}" presName="parentText" presStyleLbl="node1" presStyleIdx="1" presStyleCnt="4" custScaleX="277778">
        <dgm:presLayoutVars>
          <dgm:chMax val="1"/>
          <dgm:bulletEnabled val="1"/>
        </dgm:presLayoutVars>
      </dgm:prSet>
      <dgm:spPr/>
    </dgm:pt>
    <dgm:pt modelId="{9F0B4FFC-3BFA-41B6-9185-82B02DC0A592}" type="pres">
      <dgm:prSet presAssocID="{2C988C87-2768-44D3-9DCE-2EF6236AE954}" presName="sp" presStyleCnt="0"/>
      <dgm:spPr/>
    </dgm:pt>
    <dgm:pt modelId="{FF5AFC49-C489-46E9-82A8-8F8A3F56AEE9}" type="pres">
      <dgm:prSet presAssocID="{7DE4778A-7AA8-4D68-92A0-9574CB7C7F29}" presName="linNode" presStyleCnt="0"/>
      <dgm:spPr/>
    </dgm:pt>
    <dgm:pt modelId="{7323978C-BC44-426C-8C28-F058A37BF928}" type="pres">
      <dgm:prSet presAssocID="{7DE4778A-7AA8-4D68-92A0-9574CB7C7F29}" presName="parentText" presStyleLbl="node1" presStyleIdx="2" presStyleCnt="4" custScaleX="277778">
        <dgm:presLayoutVars>
          <dgm:chMax val="1"/>
          <dgm:bulletEnabled val="1"/>
        </dgm:presLayoutVars>
      </dgm:prSet>
      <dgm:spPr/>
    </dgm:pt>
    <dgm:pt modelId="{403ED575-376B-40CB-AFA6-B0CB1BEA1E3B}" type="pres">
      <dgm:prSet presAssocID="{B57B91A5-215B-4ABC-AAF6-D76E1CEC00AA}" presName="sp" presStyleCnt="0"/>
      <dgm:spPr/>
    </dgm:pt>
    <dgm:pt modelId="{637C45D2-17F5-48A3-BBC7-3DDDE24FB618}" type="pres">
      <dgm:prSet presAssocID="{3CB9ECA8-C423-4EBC-B686-C0A9B6840A09}" presName="linNode" presStyleCnt="0"/>
      <dgm:spPr/>
    </dgm:pt>
    <dgm:pt modelId="{B3296A1D-BAA9-43C5-B300-D71ABF2D64FA}" type="pres">
      <dgm:prSet presAssocID="{3CB9ECA8-C423-4EBC-B686-C0A9B6840A09}" presName="parentText" presStyleLbl="node1" presStyleIdx="3" presStyleCnt="4" custScaleX="277778">
        <dgm:presLayoutVars>
          <dgm:chMax val="1"/>
          <dgm:bulletEnabled val="1"/>
        </dgm:presLayoutVars>
      </dgm:prSet>
      <dgm:spPr/>
    </dgm:pt>
  </dgm:ptLst>
  <dgm:cxnLst>
    <dgm:cxn modelId="{5D61561F-4C82-4636-A6CC-32C8FC17AA2D}" srcId="{196269DB-F838-4BC9-9604-861DEB5029E9}" destId="{3FC08223-D742-4F1D-9124-5A2384550D52}" srcOrd="1" destOrd="0" parTransId="{C437E15B-C14A-4C99-BABE-DCB4D7B04A34}" sibTransId="{2C988C87-2768-44D3-9DCE-2EF6236AE954}"/>
    <dgm:cxn modelId="{BC6F5C33-50AB-4617-956C-C84EA7D7D518}" type="presOf" srcId="{3FC08223-D742-4F1D-9124-5A2384550D52}" destId="{B3CEF76F-A41D-4A63-8BC2-546B730C6517}" srcOrd="0" destOrd="0" presId="urn:microsoft.com/office/officeart/2005/8/layout/vList5"/>
    <dgm:cxn modelId="{26C4D13B-B9F1-4633-AB9D-40997E3D5F32}" srcId="{196269DB-F838-4BC9-9604-861DEB5029E9}" destId="{BB4F8F8C-05CB-401C-B43F-86B22128B04C}" srcOrd="0" destOrd="0" parTransId="{10A3CFA9-3AB9-4E65-A4E0-846672692FB8}" sibTransId="{32C97BCC-8718-4022-80C3-C0AFA9A03FC5}"/>
    <dgm:cxn modelId="{F93B9B66-EEB5-4989-BBE2-B5DE232FB533}" type="presOf" srcId="{7DE4778A-7AA8-4D68-92A0-9574CB7C7F29}" destId="{7323978C-BC44-426C-8C28-F058A37BF928}" srcOrd="0" destOrd="0" presId="urn:microsoft.com/office/officeart/2005/8/layout/vList5"/>
    <dgm:cxn modelId="{79D02277-6AED-4215-AF19-DE3B5E85FFC6}" type="presOf" srcId="{BB4F8F8C-05CB-401C-B43F-86B22128B04C}" destId="{AF2799F0-7A49-460E-8D52-FAC79757881A}" srcOrd="0" destOrd="0" presId="urn:microsoft.com/office/officeart/2005/8/layout/vList5"/>
    <dgm:cxn modelId="{0D8CED9C-3459-4886-AD3C-662036D569B9}" type="presOf" srcId="{3CB9ECA8-C423-4EBC-B686-C0A9B6840A09}" destId="{B3296A1D-BAA9-43C5-B300-D71ABF2D64FA}" srcOrd="0" destOrd="0" presId="urn:microsoft.com/office/officeart/2005/8/layout/vList5"/>
    <dgm:cxn modelId="{C800CBA7-1037-4243-A47E-8899A7840DB1}" srcId="{196269DB-F838-4BC9-9604-861DEB5029E9}" destId="{7DE4778A-7AA8-4D68-92A0-9574CB7C7F29}" srcOrd="2" destOrd="0" parTransId="{0F603710-DB94-48C6-96FC-77C0B3FCBBEE}" sibTransId="{B57B91A5-215B-4ABC-AAF6-D76E1CEC00AA}"/>
    <dgm:cxn modelId="{264AACCA-5A95-4573-B903-C6D78ABFDAAC}" type="presOf" srcId="{196269DB-F838-4BC9-9604-861DEB5029E9}" destId="{89DE9FA7-3ED6-4CA6-88D6-1F4EAEABD56F}" srcOrd="0" destOrd="0" presId="urn:microsoft.com/office/officeart/2005/8/layout/vList5"/>
    <dgm:cxn modelId="{FD8A0DF9-0A6E-40E0-BF1A-D02322B7BC09}" srcId="{196269DB-F838-4BC9-9604-861DEB5029E9}" destId="{3CB9ECA8-C423-4EBC-B686-C0A9B6840A09}" srcOrd="3" destOrd="0" parTransId="{E7BEE955-536A-4F5C-A119-6AF7181E67BA}" sibTransId="{920AF485-CA93-48D7-8065-B2F13F7CAD24}"/>
    <dgm:cxn modelId="{0EDF9073-76B0-4498-BDF1-AA384830618D}" type="presParOf" srcId="{89DE9FA7-3ED6-4CA6-88D6-1F4EAEABD56F}" destId="{13D3ECB0-095E-436C-AA51-36B268E9450F}" srcOrd="0" destOrd="0" presId="urn:microsoft.com/office/officeart/2005/8/layout/vList5"/>
    <dgm:cxn modelId="{72A0BCB6-795B-4512-BF95-D2CA0E9B4D1E}" type="presParOf" srcId="{13D3ECB0-095E-436C-AA51-36B268E9450F}" destId="{AF2799F0-7A49-460E-8D52-FAC79757881A}" srcOrd="0" destOrd="0" presId="urn:microsoft.com/office/officeart/2005/8/layout/vList5"/>
    <dgm:cxn modelId="{8C0C5212-FCE6-4E57-8B7A-D7FF63F8833A}" type="presParOf" srcId="{89DE9FA7-3ED6-4CA6-88D6-1F4EAEABD56F}" destId="{1AFD4E60-83B3-4EF7-B333-9CBEA8083AF3}" srcOrd="1" destOrd="0" presId="urn:microsoft.com/office/officeart/2005/8/layout/vList5"/>
    <dgm:cxn modelId="{FBC67CD1-E2FF-468F-8996-F42EB3E8EA68}" type="presParOf" srcId="{89DE9FA7-3ED6-4CA6-88D6-1F4EAEABD56F}" destId="{A23BAB0E-7B4C-4585-8A4B-0827FAC6EE78}" srcOrd="2" destOrd="0" presId="urn:microsoft.com/office/officeart/2005/8/layout/vList5"/>
    <dgm:cxn modelId="{29F5FAE0-7E35-4A63-A421-C2A4C6104E20}" type="presParOf" srcId="{A23BAB0E-7B4C-4585-8A4B-0827FAC6EE78}" destId="{B3CEF76F-A41D-4A63-8BC2-546B730C6517}" srcOrd="0" destOrd="0" presId="urn:microsoft.com/office/officeart/2005/8/layout/vList5"/>
    <dgm:cxn modelId="{2CD692D9-E583-4FD9-A166-F583D4C51D03}" type="presParOf" srcId="{89DE9FA7-3ED6-4CA6-88D6-1F4EAEABD56F}" destId="{9F0B4FFC-3BFA-41B6-9185-82B02DC0A592}" srcOrd="3" destOrd="0" presId="urn:microsoft.com/office/officeart/2005/8/layout/vList5"/>
    <dgm:cxn modelId="{A9DB4726-D96C-4177-9C16-CB295A2AB614}" type="presParOf" srcId="{89DE9FA7-3ED6-4CA6-88D6-1F4EAEABD56F}" destId="{FF5AFC49-C489-46E9-82A8-8F8A3F56AEE9}" srcOrd="4" destOrd="0" presId="urn:microsoft.com/office/officeart/2005/8/layout/vList5"/>
    <dgm:cxn modelId="{3E524D7E-9F8D-40FD-A28A-A440A9EF57B9}" type="presParOf" srcId="{FF5AFC49-C489-46E9-82A8-8F8A3F56AEE9}" destId="{7323978C-BC44-426C-8C28-F058A37BF928}" srcOrd="0" destOrd="0" presId="urn:microsoft.com/office/officeart/2005/8/layout/vList5"/>
    <dgm:cxn modelId="{803C7A44-08FE-4502-8A4C-2805C56D8358}" type="presParOf" srcId="{89DE9FA7-3ED6-4CA6-88D6-1F4EAEABD56F}" destId="{403ED575-376B-40CB-AFA6-B0CB1BEA1E3B}" srcOrd="5" destOrd="0" presId="urn:microsoft.com/office/officeart/2005/8/layout/vList5"/>
    <dgm:cxn modelId="{D38435EB-F14A-4523-8400-00AF7226D749}" type="presParOf" srcId="{89DE9FA7-3ED6-4CA6-88D6-1F4EAEABD56F}" destId="{637C45D2-17F5-48A3-BBC7-3DDDE24FB618}" srcOrd="6" destOrd="0" presId="urn:microsoft.com/office/officeart/2005/8/layout/vList5"/>
    <dgm:cxn modelId="{032DAE59-5748-4FF2-B6BD-5A373F6FD9F1}" type="presParOf" srcId="{637C45D2-17F5-48A3-BBC7-3DDDE24FB618}" destId="{B3296A1D-BAA9-43C5-B300-D71ABF2D64F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460B53F-437F-40FE-849D-90F93646A1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74DA9E-EF58-445E-B3EF-9903F5453C99}">
      <dgm:prSet/>
      <dgm:spPr/>
      <dgm:t>
        <a:bodyPr/>
        <a:lstStyle/>
        <a:p>
          <a:r>
            <a:rPr lang="en-US" baseline="0"/>
            <a:t>Tighter Evaluation – across Uncontrollable, Controllable Protein Generation and Protein Property </a:t>
          </a:r>
          <a:r>
            <a:rPr lang="en-US" baseline="0" err="1"/>
            <a:t>perdiction</a:t>
          </a:r>
          <a:endParaRPr lang="en-US"/>
        </a:p>
      </dgm:t>
    </dgm:pt>
    <dgm:pt modelId="{F5A6E71B-B2D2-48E2-8872-1655EC8E3620}" type="parTrans" cxnId="{45DE8708-2B8B-4CE1-8DE2-F7C0D1665359}">
      <dgm:prSet/>
      <dgm:spPr/>
      <dgm:t>
        <a:bodyPr/>
        <a:lstStyle/>
        <a:p>
          <a:endParaRPr lang="en-US"/>
        </a:p>
      </dgm:t>
    </dgm:pt>
    <dgm:pt modelId="{8CCF4FEB-3564-4AE4-8C98-B9DFFB0C56A8}" type="sibTrans" cxnId="{45DE8708-2B8B-4CE1-8DE2-F7C0D1665359}">
      <dgm:prSet/>
      <dgm:spPr/>
      <dgm:t>
        <a:bodyPr/>
        <a:lstStyle/>
        <a:p>
          <a:endParaRPr lang="en-US"/>
        </a:p>
      </dgm:t>
    </dgm:pt>
    <dgm:pt modelId="{5460F3F2-365E-4A00-8F9B-0FF549026C13}">
      <dgm:prSet/>
      <dgm:spPr/>
      <dgm:t>
        <a:bodyPr/>
        <a:lstStyle/>
        <a:p>
          <a:r>
            <a:rPr lang="en-US" baseline="0"/>
            <a:t>End-to-End efficiency accounting for PVP through ablation</a:t>
          </a:r>
          <a:endParaRPr lang="en-US"/>
        </a:p>
      </dgm:t>
    </dgm:pt>
    <dgm:pt modelId="{0CB9507F-BFA8-4E1F-A141-5E86E699D14D}" type="parTrans" cxnId="{3B147613-93A7-422D-A1E1-DE97D7344206}">
      <dgm:prSet/>
      <dgm:spPr/>
      <dgm:t>
        <a:bodyPr/>
        <a:lstStyle/>
        <a:p>
          <a:endParaRPr lang="en-US"/>
        </a:p>
      </dgm:t>
    </dgm:pt>
    <dgm:pt modelId="{F1E8BEB3-66EF-4CF2-903A-9E1C15FE9B2D}" type="sibTrans" cxnId="{3B147613-93A7-422D-A1E1-DE97D7344206}">
      <dgm:prSet/>
      <dgm:spPr/>
      <dgm:t>
        <a:bodyPr/>
        <a:lstStyle/>
        <a:p>
          <a:endParaRPr lang="en-US"/>
        </a:p>
      </dgm:t>
    </dgm:pt>
    <dgm:pt modelId="{0833BE1D-999B-4651-A663-A15A35A87F47}">
      <dgm:prSet/>
      <dgm:spPr/>
      <dgm:t>
        <a:bodyPr/>
        <a:lstStyle/>
        <a:p>
          <a:r>
            <a:rPr lang="en-GB" b="1" baseline="0"/>
            <a:t>Wet-lab screens.</a:t>
          </a:r>
          <a:r>
            <a:rPr lang="en-GB" baseline="0"/>
            <a:t> test a few instruction-generated designs for stability, expression, and function</a:t>
          </a:r>
          <a:endParaRPr lang="en-US"/>
        </a:p>
      </dgm:t>
    </dgm:pt>
    <dgm:pt modelId="{4113BCA9-7860-44EC-A769-0419809F1692}" type="parTrans" cxnId="{78E13A2D-82D4-4B6D-88CB-F6946A21BE63}">
      <dgm:prSet/>
      <dgm:spPr/>
      <dgm:t>
        <a:bodyPr/>
        <a:lstStyle/>
        <a:p>
          <a:endParaRPr lang="en-US"/>
        </a:p>
      </dgm:t>
    </dgm:pt>
    <dgm:pt modelId="{5CD21492-A747-443F-B92F-A387E045F0FF}" type="sibTrans" cxnId="{78E13A2D-82D4-4B6D-88CB-F6946A21BE63}">
      <dgm:prSet/>
      <dgm:spPr/>
      <dgm:t>
        <a:bodyPr/>
        <a:lstStyle/>
        <a:p>
          <a:endParaRPr lang="en-US"/>
        </a:p>
      </dgm:t>
    </dgm:pt>
    <dgm:pt modelId="{2AD6D380-D281-4907-BA0E-B5A9D74470B3}" type="pres">
      <dgm:prSet presAssocID="{6460B53F-437F-40FE-849D-90F93646A110}" presName="root" presStyleCnt="0">
        <dgm:presLayoutVars>
          <dgm:dir/>
          <dgm:resizeHandles val="exact"/>
        </dgm:presLayoutVars>
      </dgm:prSet>
      <dgm:spPr/>
    </dgm:pt>
    <dgm:pt modelId="{EA86F7A8-55CB-4177-A1BA-1E68865A8B0A}" type="pres">
      <dgm:prSet presAssocID="{BE74DA9E-EF58-445E-B3EF-9903F5453C99}" presName="compNode" presStyleCnt="0"/>
      <dgm:spPr/>
    </dgm:pt>
    <dgm:pt modelId="{743D3969-222A-48AE-80D3-395A9D855EB4}" type="pres">
      <dgm:prSet presAssocID="{BE74DA9E-EF58-445E-B3EF-9903F5453C99}" presName="bgRect" presStyleLbl="bgShp" presStyleIdx="0" presStyleCnt="3"/>
      <dgm:spPr/>
    </dgm:pt>
    <dgm:pt modelId="{4BDD36A2-C646-42E2-BF83-DFE8073B2E60}" type="pres">
      <dgm:prSet presAssocID="{BE74DA9E-EF58-445E-B3EF-9903F5453C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F7CAF0CB-1B32-4802-BE73-B790905FCEC6}" type="pres">
      <dgm:prSet presAssocID="{BE74DA9E-EF58-445E-B3EF-9903F5453C99}" presName="spaceRect" presStyleCnt="0"/>
      <dgm:spPr/>
    </dgm:pt>
    <dgm:pt modelId="{4EF54612-83E0-4BC7-BC3D-7E45A2DBF2E0}" type="pres">
      <dgm:prSet presAssocID="{BE74DA9E-EF58-445E-B3EF-9903F5453C99}" presName="parTx" presStyleLbl="revTx" presStyleIdx="0" presStyleCnt="3">
        <dgm:presLayoutVars>
          <dgm:chMax val="0"/>
          <dgm:chPref val="0"/>
        </dgm:presLayoutVars>
      </dgm:prSet>
      <dgm:spPr/>
    </dgm:pt>
    <dgm:pt modelId="{38DDCABE-BADE-4AA3-8145-976958154FF5}" type="pres">
      <dgm:prSet presAssocID="{8CCF4FEB-3564-4AE4-8C98-B9DFFB0C56A8}" presName="sibTrans" presStyleCnt="0"/>
      <dgm:spPr/>
    </dgm:pt>
    <dgm:pt modelId="{527C8067-53AE-4208-9D2E-158EF95C14EC}" type="pres">
      <dgm:prSet presAssocID="{5460F3F2-365E-4A00-8F9B-0FF549026C13}" presName="compNode" presStyleCnt="0"/>
      <dgm:spPr/>
    </dgm:pt>
    <dgm:pt modelId="{8BBBA3DC-98AD-438D-A64A-E7F218934933}" type="pres">
      <dgm:prSet presAssocID="{5460F3F2-365E-4A00-8F9B-0FF549026C13}" presName="bgRect" presStyleLbl="bgShp" presStyleIdx="1" presStyleCnt="3"/>
      <dgm:spPr/>
    </dgm:pt>
    <dgm:pt modelId="{4D567649-5288-4F10-8208-0921D916F703}" type="pres">
      <dgm:prSet presAssocID="{5460F3F2-365E-4A00-8F9B-0FF549026C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gh voltage outline"/>
        </a:ext>
      </dgm:extLst>
    </dgm:pt>
    <dgm:pt modelId="{AB92C01A-3815-41B4-B5CC-E80A3B25660A}" type="pres">
      <dgm:prSet presAssocID="{5460F3F2-365E-4A00-8F9B-0FF549026C13}" presName="spaceRect" presStyleCnt="0"/>
      <dgm:spPr/>
    </dgm:pt>
    <dgm:pt modelId="{76B222EA-ABCF-4A0B-B990-760B936BF769}" type="pres">
      <dgm:prSet presAssocID="{5460F3F2-365E-4A00-8F9B-0FF549026C13}" presName="parTx" presStyleLbl="revTx" presStyleIdx="1" presStyleCnt="3">
        <dgm:presLayoutVars>
          <dgm:chMax val="0"/>
          <dgm:chPref val="0"/>
        </dgm:presLayoutVars>
      </dgm:prSet>
      <dgm:spPr/>
    </dgm:pt>
    <dgm:pt modelId="{39A2DFF0-5BA8-42DF-8E1A-515D5D0F46F5}" type="pres">
      <dgm:prSet presAssocID="{F1E8BEB3-66EF-4CF2-903A-9E1C15FE9B2D}" presName="sibTrans" presStyleCnt="0"/>
      <dgm:spPr/>
    </dgm:pt>
    <dgm:pt modelId="{DF37C02D-743B-4CA3-84EE-6371B0EF810C}" type="pres">
      <dgm:prSet presAssocID="{0833BE1D-999B-4651-A663-A15A35A87F47}" presName="compNode" presStyleCnt="0"/>
      <dgm:spPr/>
    </dgm:pt>
    <dgm:pt modelId="{3B6A56A6-6DFE-4815-9ABA-2450441C7C25}" type="pres">
      <dgm:prSet presAssocID="{0833BE1D-999B-4651-A663-A15A35A87F47}" presName="bgRect" presStyleLbl="bgShp" presStyleIdx="2" presStyleCnt="3"/>
      <dgm:spPr/>
    </dgm:pt>
    <dgm:pt modelId="{4807E6AF-99B8-46B9-AB9E-DD4AAB12F0CC}" type="pres">
      <dgm:prSet presAssocID="{0833BE1D-999B-4651-A663-A15A35A87F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037BE908-8E5F-4584-A436-0F8CF509573B}" type="pres">
      <dgm:prSet presAssocID="{0833BE1D-999B-4651-A663-A15A35A87F47}" presName="spaceRect" presStyleCnt="0"/>
      <dgm:spPr/>
    </dgm:pt>
    <dgm:pt modelId="{FD179CE5-03FE-40FF-AE4E-3C102A94BB3D}" type="pres">
      <dgm:prSet presAssocID="{0833BE1D-999B-4651-A663-A15A35A87F47}" presName="parTx" presStyleLbl="revTx" presStyleIdx="2" presStyleCnt="3">
        <dgm:presLayoutVars>
          <dgm:chMax val="0"/>
          <dgm:chPref val="0"/>
        </dgm:presLayoutVars>
      </dgm:prSet>
      <dgm:spPr/>
    </dgm:pt>
  </dgm:ptLst>
  <dgm:cxnLst>
    <dgm:cxn modelId="{45DE8708-2B8B-4CE1-8DE2-F7C0D1665359}" srcId="{6460B53F-437F-40FE-849D-90F93646A110}" destId="{BE74DA9E-EF58-445E-B3EF-9903F5453C99}" srcOrd="0" destOrd="0" parTransId="{F5A6E71B-B2D2-48E2-8872-1655EC8E3620}" sibTransId="{8CCF4FEB-3564-4AE4-8C98-B9DFFB0C56A8}"/>
    <dgm:cxn modelId="{6467E00D-8A89-4963-8864-417CA7DDEF7E}" type="presOf" srcId="{BE74DA9E-EF58-445E-B3EF-9903F5453C99}" destId="{4EF54612-83E0-4BC7-BC3D-7E45A2DBF2E0}" srcOrd="0" destOrd="0" presId="urn:microsoft.com/office/officeart/2018/2/layout/IconVerticalSolidList"/>
    <dgm:cxn modelId="{3B147613-93A7-422D-A1E1-DE97D7344206}" srcId="{6460B53F-437F-40FE-849D-90F93646A110}" destId="{5460F3F2-365E-4A00-8F9B-0FF549026C13}" srcOrd="1" destOrd="0" parTransId="{0CB9507F-BFA8-4E1F-A141-5E86E699D14D}" sibTransId="{F1E8BEB3-66EF-4CF2-903A-9E1C15FE9B2D}"/>
    <dgm:cxn modelId="{3F82B129-6D6C-4CE6-B10C-9221242B2EA5}" type="presOf" srcId="{6460B53F-437F-40FE-849D-90F93646A110}" destId="{2AD6D380-D281-4907-BA0E-B5A9D74470B3}" srcOrd="0" destOrd="0" presId="urn:microsoft.com/office/officeart/2018/2/layout/IconVerticalSolidList"/>
    <dgm:cxn modelId="{78E13A2D-82D4-4B6D-88CB-F6946A21BE63}" srcId="{6460B53F-437F-40FE-849D-90F93646A110}" destId="{0833BE1D-999B-4651-A663-A15A35A87F47}" srcOrd="2" destOrd="0" parTransId="{4113BCA9-7860-44EC-A769-0419809F1692}" sibTransId="{5CD21492-A747-443F-B92F-A387E045F0FF}"/>
    <dgm:cxn modelId="{798D0576-EF8C-446C-A82F-384FD9ADBCF1}" type="presOf" srcId="{5460F3F2-365E-4A00-8F9B-0FF549026C13}" destId="{76B222EA-ABCF-4A0B-B990-760B936BF769}" srcOrd="0" destOrd="0" presId="urn:microsoft.com/office/officeart/2018/2/layout/IconVerticalSolidList"/>
    <dgm:cxn modelId="{D6BA39DC-7B58-47DC-ABD4-3BA5D80A0378}" type="presOf" srcId="{0833BE1D-999B-4651-A663-A15A35A87F47}" destId="{FD179CE5-03FE-40FF-AE4E-3C102A94BB3D}" srcOrd="0" destOrd="0" presId="urn:microsoft.com/office/officeart/2018/2/layout/IconVerticalSolidList"/>
    <dgm:cxn modelId="{85FB6100-933F-4821-B2C7-79B84D782C80}" type="presParOf" srcId="{2AD6D380-D281-4907-BA0E-B5A9D74470B3}" destId="{EA86F7A8-55CB-4177-A1BA-1E68865A8B0A}" srcOrd="0" destOrd="0" presId="urn:microsoft.com/office/officeart/2018/2/layout/IconVerticalSolidList"/>
    <dgm:cxn modelId="{A96E547F-A13F-474B-A202-34998B94ECEC}" type="presParOf" srcId="{EA86F7A8-55CB-4177-A1BA-1E68865A8B0A}" destId="{743D3969-222A-48AE-80D3-395A9D855EB4}" srcOrd="0" destOrd="0" presId="urn:microsoft.com/office/officeart/2018/2/layout/IconVerticalSolidList"/>
    <dgm:cxn modelId="{B0526C8F-3D9F-4211-8D9B-0CDF0FE8E350}" type="presParOf" srcId="{EA86F7A8-55CB-4177-A1BA-1E68865A8B0A}" destId="{4BDD36A2-C646-42E2-BF83-DFE8073B2E60}" srcOrd="1" destOrd="0" presId="urn:microsoft.com/office/officeart/2018/2/layout/IconVerticalSolidList"/>
    <dgm:cxn modelId="{2B203D2C-1422-4965-A2D8-CD01E7C60BCF}" type="presParOf" srcId="{EA86F7A8-55CB-4177-A1BA-1E68865A8B0A}" destId="{F7CAF0CB-1B32-4802-BE73-B790905FCEC6}" srcOrd="2" destOrd="0" presId="urn:microsoft.com/office/officeart/2018/2/layout/IconVerticalSolidList"/>
    <dgm:cxn modelId="{B765A78A-8526-43AD-8B38-8D77FA6848B5}" type="presParOf" srcId="{EA86F7A8-55CB-4177-A1BA-1E68865A8B0A}" destId="{4EF54612-83E0-4BC7-BC3D-7E45A2DBF2E0}" srcOrd="3" destOrd="0" presId="urn:microsoft.com/office/officeart/2018/2/layout/IconVerticalSolidList"/>
    <dgm:cxn modelId="{CA307DC0-BF73-4309-AC0F-2E68DE7F0428}" type="presParOf" srcId="{2AD6D380-D281-4907-BA0E-B5A9D74470B3}" destId="{38DDCABE-BADE-4AA3-8145-976958154FF5}" srcOrd="1" destOrd="0" presId="urn:microsoft.com/office/officeart/2018/2/layout/IconVerticalSolidList"/>
    <dgm:cxn modelId="{5AC527D3-3C61-46DC-875F-0FAF1C238104}" type="presParOf" srcId="{2AD6D380-D281-4907-BA0E-B5A9D74470B3}" destId="{527C8067-53AE-4208-9D2E-158EF95C14EC}" srcOrd="2" destOrd="0" presId="urn:microsoft.com/office/officeart/2018/2/layout/IconVerticalSolidList"/>
    <dgm:cxn modelId="{A96F4B56-4DBD-44D4-A7FD-FCE81FC59A72}" type="presParOf" srcId="{527C8067-53AE-4208-9D2E-158EF95C14EC}" destId="{8BBBA3DC-98AD-438D-A64A-E7F218934933}" srcOrd="0" destOrd="0" presId="urn:microsoft.com/office/officeart/2018/2/layout/IconVerticalSolidList"/>
    <dgm:cxn modelId="{866CBCB4-E10B-4DB3-9B26-A6CB414A6415}" type="presParOf" srcId="{527C8067-53AE-4208-9D2E-158EF95C14EC}" destId="{4D567649-5288-4F10-8208-0921D916F703}" srcOrd="1" destOrd="0" presId="urn:microsoft.com/office/officeart/2018/2/layout/IconVerticalSolidList"/>
    <dgm:cxn modelId="{6AC2FD86-CEA3-4FBF-BD1B-6C2C9B2F52E8}" type="presParOf" srcId="{527C8067-53AE-4208-9D2E-158EF95C14EC}" destId="{AB92C01A-3815-41B4-B5CC-E80A3B25660A}" srcOrd="2" destOrd="0" presId="urn:microsoft.com/office/officeart/2018/2/layout/IconVerticalSolidList"/>
    <dgm:cxn modelId="{B19FD804-2F9A-4027-91E9-061726AEA1D4}" type="presParOf" srcId="{527C8067-53AE-4208-9D2E-158EF95C14EC}" destId="{76B222EA-ABCF-4A0B-B990-760B936BF769}" srcOrd="3" destOrd="0" presId="urn:microsoft.com/office/officeart/2018/2/layout/IconVerticalSolidList"/>
    <dgm:cxn modelId="{B47978DC-9761-41E9-BFA6-3639121D7D24}" type="presParOf" srcId="{2AD6D380-D281-4907-BA0E-B5A9D74470B3}" destId="{39A2DFF0-5BA8-42DF-8E1A-515D5D0F46F5}" srcOrd="3" destOrd="0" presId="urn:microsoft.com/office/officeart/2018/2/layout/IconVerticalSolidList"/>
    <dgm:cxn modelId="{9F2BF806-289B-49EA-8563-6A33333D1147}" type="presParOf" srcId="{2AD6D380-D281-4907-BA0E-B5A9D74470B3}" destId="{DF37C02D-743B-4CA3-84EE-6371B0EF810C}" srcOrd="4" destOrd="0" presId="urn:microsoft.com/office/officeart/2018/2/layout/IconVerticalSolidList"/>
    <dgm:cxn modelId="{47B6E2A0-7497-4273-8193-EE13D5CE0E26}" type="presParOf" srcId="{DF37C02D-743B-4CA3-84EE-6371B0EF810C}" destId="{3B6A56A6-6DFE-4815-9ABA-2450441C7C25}" srcOrd="0" destOrd="0" presId="urn:microsoft.com/office/officeart/2018/2/layout/IconVerticalSolidList"/>
    <dgm:cxn modelId="{6DB82FF7-3DA7-4827-AEA3-11BBE8314C59}" type="presParOf" srcId="{DF37C02D-743B-4CA3-84EE-6371B0EF810C}" destId="{4807E6AF-99B8-46B9-AB9E-DD4AAB12F0CC}" srcOrd="1" destOrd="0" presId="urn:microsoft.com/office/officeart/2018/2/layout/IconVerticalSolidList"/>
    <dgm:cxn modelId="{A8104342-566E-4024-BC05-F70317082FCF}" type="presParOf" srcId="{DF37C02D-743B-4CA3-84EE-6371B0EF810C}" destId="{037BE908-8E5F-4584-A436-0F8CF509573B}" srcOrd="2" destOrd="0" presId="urn:microsoft.com/office/officeart/2018/2/layout/IconVerticalSolidList"/>
    <dgm:cxn modelId="{B81553F8-2C68-4EE7-A086-DEDDEA20ABE1}" type="presParOf" srcId="{DF37C02D-743B-4CA3-84EE-6371B0EF810C}" destId="{FD179CE5-03FE-40FF-AE4E-3C102A94BB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5E4EB-07CC-494A-BA7F-66A33FEBA0E4}">
      <dgm:prSet/>
      <dgm:spPr/>
      <dgm:t>
        <a:bodyPr/>
        <a:lstStyle/>
        <a:p>
          <a:r>
            <a:rPr lang="en-GB" baseline="0"/>
            <a:t>Type: Autoregressive Transformer suite, scaled up to 6.4B parameters.
Training Data: &gt;1B sequences (genomic, metagenomic, immune repertoires).
Focus: Scaling laws for PLMs — better distribution </a:t>
          </a:r>
          <a:r>
            <a:rPr lang="en-GB" baseline="0" err="1"/>
            <a:t>modeling</a:t>
          </a:r>
          <a:r>
            <a:rPr lang="en-GB" baseline="0"/>
            <a:t>, more diversity, zero-shot fitness prediction.
Key Feature: Shows that scaling + diverse data = big gains in both generation and fitness estimation.
Limitation: Still not instruction-following or multi-task; primarily generation + fitness.</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6FD4EC50-15CC-48A4-845B-77CBA24E1C09}">
      <dgm:prSet/>
      <dgm:spPr/>
      <dgm:t>
        <a:bodyPr/>
        <a:lstStyle/>
        <a:p>
          <a:r>
            <a:rPr lang="en-GB"/>
            <a:t>ProGen2 (Nijkamp et al., 2023, Cell Systems)</a:t>
          </a:r>
          <a:endParaRPr lang="en-DE"/>
        </a:p>
      </dgm:t>
    </dgm:pt>
    <dgm:pt modelId="{F301A830-618A-483F-85B4-4FC56A4F704E}" type="sibTrans" cxnId="{BBA884ED-6BFA-4FC9-81B2-55F567515872}">
      <dgm:prSet/>
      <dgm:spPr/>
      <dgm:t>
        <a:bodyPr/>
        <a:lstStyle/>
        <a:p>
          <a:endParaRPr lang="en-DE"/>
        </a:p>
      </dgm:t>
    </dgm:pt>
    <dgm:pt modelId="{A848C36C-5A32-40DC-A534-57BCE203D78B}" type="parTrans" cxnId="{BBA884ED-6BFA-4FC9-81B2-55F567515872}">
      <dgm:prSet/>
      <dgm:spPr/>
      <dgm:t>
        <a:bodyPr/>
        <a:lstStyle/>
        <a:p>
          <a:endParaRPr lang="en-DE"/>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1"/>
      <dgm:spPr/>
    </dgm:pt>
    <dgm:pt modelId="{D2A16294-B9D8-4F1D-9B1B-854DACD7BB8E}" type="pres">
      <dgm:prSet presAssocID="{6FD4EC50-15CC-48A4-845B-77CBA24E1C09}" presName="parentText" presStyleLbl="node1" presStyleIdx="0" presStyleCnt="1" custLinFactNeighborX="11082" custLinFactNeighborY="-43980">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1" custLinFactY="-167" custLinFactNeighborY="-100000">
        <dgm:presLayoutVars>
          <dgm:bulletEnabled val="1"/>
        </dgm:presLayoutVars>
      </dgm:prSet>
      <dgm:spPr/>
    </dgm:pt>
  </dgm:ptLst>
  <dgm:cxnLst>
    <dgm:cxn modelId="{7637BB33-B050-4055-8DFA-CF9C6639E441}" type="presOf" srcId="{F2FCC20D-9548-4C93-96CC-6A9B78D57028}" destId="{A7D68068-88FC-4B71-95B5-41F0C7BD6AAC}" srcOrd="0" destOrd="0" presId="urn:microsoft.com/office/officeart/2005/8/layout/list1"/>
    <dgm:cxn modelId="{B5949D36-2D13-4795-B1FB-D8B24CFC8CDB}" type="presOf" srcId="{6FD4EC50-15CC-48A4-845B-77CBA24E1C09}" destId="{D2A16294-B9D8-4F1D-9B1B-854DACD7BB8E}" srcOrd="1"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848496AA-2065-4594-ACF5-E7B2C9CBC0C1}" type="presOf" srcId="{2F45E4EB-07CC-494A-BA7F-66A33FEBA0E4}" destId="{7A0DBD88-1C8F-4AB6-A60A-5B19AFD3C766}" srcOrd="0" destOrd="0" presId="urn:microsoft.com/office/officeart/2005/8/layout/list1"/>
    <dgm:cxn modelId="{A1BF44B0-4528-430E-967D-8D415E1DBE95}" type="presOf" srcId="{6FD4EC50-15CC-48A4-845B-77CBA24E1C09}" destId="{65C4C188-D3FD-47F6-840B-0CA0F98536F0}" srcOrd="0" destOrd="0" presId="urn:microsoft.com/office/officeart/2005/8/layout/list1"/>
    <dgm:cxn modelId="{BBA884ED-6BFA-4FC9-81B2-55F567515872}" srcId="{F2FCC20D-9548-4C93-96CC-6A9B78D57028}" destId="{6FD4EC50-15CC-48A4-845B-77CBA24E1C09}" srcOrd="0" destOrd="0" parTransId="{A848C36C-5A32-40DC-A534-57BCE203D78B}" sibTransId="{F301A830-618A-483F-85B4-4FC56A4F704E}"/>
    <dgm:cxn modelId="{B3934CE9-D4D4-4D21-A475-032DF2FB022D}" type="presParOf" srcId="{A7D68068-88FC-4B71-95B5-41F0C7BD6AAC}" destId="{A01DDFD2-0C41-4511-A8BC-D11FF544CE46}" srcOrd="0" destOrd="0" presId="urn:microsoft.com/office/officeart/2005/8/layout/list1"/>
    <dgm:cxn modelId="{96DE066D-FB04-4BD5-9F21-AA5B2B19A4B5}" type="presParOf" srcId="{A01DDFD2-0C41-4511-A8BC-D11FF544CE46}" destId="{65C4C188-D3FD-47F6-840B-0CA0F98536F0}" srcOrd="0" destOrd="0" presId="urn:microsoft.com/office/officeart/2005/8/layout/list1"/>
    <dgm:cxn modelId="{2572E1F4-91E3-45BA-88EA-3595362C61CC}" type="presParOf" srcId="{A01DDFD2-0C41-4511-A8BC-D11FF544CE46}" destId="{D2A16294-B9D8-4F1D-9B1B-854DACD7BB8E}" srcOrd="1" destOrd="0" presId="urn:microsoft.com/office/officeart/2005/8/layout/list1"/>
    <dgm:cxn modelId="{B17376D8-DA7F-4D01-8EE1-897D9361CE14}" type="presParOf" srcId="{A7D68068-88FC-4B71-95B5-41F0C7BD6AAC}" destId="{B0958BB1-5566-4218-87C1-4AAF616BA27B}" srcOrd="1" destOrd="0" presId="urn:microsoft.com/office/officeart/2005/8/layout/list1"/>
    <dgm:cxn modelId="{8E7D49AB-AAE2-4E3A-A5E3-33CFDE96EC3E}" type="presParOf" srcId="{A7D68068-88FC-4B71-95B5-41F0C7BD6AAC}" destId="{7A0DBD88-1C8F-4AB6-A60A-5B19AFD3C76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369F7-2AB5-4731-91BE-1F50EEC8EBD3}"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0D8317D-431A-4F8B-B764-269982423D82}">
      <dgm:prSet/>
      <dgm:spPr/>
      <dgm:t>
        <a:bodyPr/>
        <a:lstStyle/>
        <a:p>
          <a:r>
            <a:rPr lang="en-US"/>
            <a:t>LLM’s handle both: text generation (NLG) and understanding (NLU)</a:t>
          </a:r>
        </a:p>
      </dgm:t>
    </dgm:pt>
    <dgm:pt modelId="{E85AF50B-37A0-46E8-9A64-31D229C2BDE0}" type="parTrans" cxnId="{DFE7CB04-D5D8-4C4F-B685-C99447AC2517}">
      <dgm:prSet/>
      <dgm:spPr/>
      <dgm:t>
        <a:bodyPr/>
        <a:lstStyle/>
        <a:p>
          <a:endParaRPr lang="en-US"/>
        </a:p>
      </dgm:t>
    </dgm:pt>
    <dgm:pt modelId="{31A29D33-CB50-4B76-88FF-769A6AEB405E}" type="sibTrans" cxnId="{DFE7CB04-D5D8-4C4F-B685-C99447AC2517}">
      <dgm:prSet/>
      <dgm:spPr/>
      <dgm:t>
        <a:bodyPr/>
        <a:lstStyle/>
        <a:p>
          <a:endParaRPr lang="en-US"/>
        </a:p>
      </dgm:t>
    </dgm:pt>
    <dgm:pt modelId="{C0A246FB-A780-4EAA-87B4-E8E42B0AB3CD}">
      <dgm:prSet/>
      <dgm:spPr/>
      <dgm:t>
        <a:bodyPr/>
        <a:lstStyle/>
        <a:p>
          <a:r>
            <a:rPr lang="en-US"/>
            <a:t>PLM (Protein Language Models) tend to do either one</a:t>
          </a:r>
        </a:p>
      </dgm:t>
    </dgm:pt>
    <dgm:pt modelId="{01B04EA0-D08D-402E-9E7B-E5AA2B7C58D4}" type="parTrans" cxnId="{2E621BDA-DD7E-45BD-B076-27B7B97345FE}">
      <dgm:prSet/>
      <dgm:spPr/>
      <dgm:t>
        <a:bodyPr/>
        <a:lstStyle/>
        <a:p>
          <a:endParaRPr lang="en-US"/>
        </a:p>
      </dgm:t>
    </dgm:pt>
    <dgm:pt modelId="{2C002205-E034-4D2C-956B-CE7B69F8D165}" type="sibTrans" cxnId="{2E621BDA-DD7E-45BD-B076-27B7B97345FE}">
      <dgm:prSet/>
      <dgm:spPr/>
      <dgm:t>
        <a:bodyPr/>
        <a:lstStyle/>
        <a:p>
          <a:endParaRPr lang="en-US"/>
        </a:p>
      </dgm:t>
    </dgm:pt>
    <dgm:pt modelId="{614ABB29-C91E-4203-BE1D-CFE9241779B0}">
      <dgm:prSet/>
      <dgm:spPr/>
      <dgm:t>
        <a:bodyPr/>
        <a:lstStyle/>
        <a:p>
          <a:r>
            <a:rPr lang="en-US"/>
            <a:t>Protein Language Generation (PLG)</a:t>
          </a:r>
        </a:p>
      </dgm:t>
    </dgm:pt>
    <dgm:pt modelId="{56E603B1-6D17-48EC-B353-0046801F91D6}" type="parTrans" cxnId="{0C2F72BA-E2FB-4830-A4E6-EE5245C1C86C}">
      <dgm:prSet/>
      <dgm:spPr/>
      <dgm:t>
        <a:bodyPr/>
        <a:lstStyle/>
        <a:p>
          <a:endParaRPr lang="en-US"/>
        </a:p>
      </dgm:t>
    </dgm:pt>
    <dgm:pt modelId="{F7FA7C3C-4DA5-4B05-8322-5C8A2A12B2D5}" type="sibTrans" cxnId="{0C2F72BA-E2FB-4830-A4E6-EE5245C1C86C}">
      <dgm:prSet/>
      <dgm:spPr/>
      <dgm:t>
        <a:bodyPr/>
        <a:lstStyle/>
        <a:p>
          <a:endParaRPr lang="en-US"/>
        </a:p>
      </dgm:t>
    </dgm:pt>
    <dgm:pt modelId="{8D74E23B-179D-4EC6-871F-0CD249C93E6E}">
      <dgm:prSet/>
      <dgm:spPr/>
      <dgm:t>
        <a:bodyPr/>
        <a:lstStyle/>
        <a:p>
          <a:r>
            <a:rPr lang="en-US"/>
            <a:t>Protein Language Understanding (PLU)</a:t>
          </a:r>
        </a:p>
      </dgm:t>
    </dgm:pt>
    <dgm:pt modelId="{131055D1-14FC-4A25-8BEF-754CB1C0B202}" type="parTrans" cxnId="{61E5C87F-1E93-46AF-B387-74495CBF5A15}">
      <dgm:prSet/>
      <dgm:spPr/>
      <dgm:t>
        <a:bodyPr/>
        <a:lstStyle/>
        <a:p>
          <a:endParaRPr lang="en-US"/>
        </a:p>
      </dgm:t>
    </dgm:pt>
    <dgm:pt modelId="{8AABB17E-D381-4E57-9A59-ECD8D4072354}" type="sibTrans" cxnId="{61E5C87F-1E93-46AF-B387-74495CBF5A15}">
      <dgm:prSet/>
      <dgm:spPr/>
      <dgm:t>
        <a:bodyPr/>
        <a:lstStyle/>
        <a:p>
          <a:endParaRPr lang="en-US"/>
        </a:p>
      </dgm:t>
    </dgm:pt>
    <dgm:pt modelId="{F009CF9A-8AE5-4430-A01F-0A03178C9F7C}" type="pres">
      <dgm:prSet presAssocID="{F12369F7-2AB5-4731-91BE-1F50EEC8EBD3}" presName="Name0" presStyleCnt="0">
        <dgm:presLayoutVars>
          <dgm:dir/>
          <dgm:animLvl val="lvl"/>
          <dgm:resizeHandles val="exact"/>
        </dgm:presLayoutVars>
      </dgm:prSet>
      <dgm:spPr/>
    </dgm:pt>
    <dgm:pt modelId="{32A1DD0E-E49F-429E-A1B4-4F3A54CB0E68}" type="pres">
      <dgm:prSet presAssocID="{C0A246FB-A780-4EAA-87B4-E8E42B0AB3CD}" presName="boxAndChildren" presStyleCnt="0"/>
      <dgm:spPr/>
    </dgm:pt>
    <dgm:pt modelId="{E68D962A-7265-4DA1-ABE2-A083F8A50360}" type="pres">
      <dgm:prSet presAssocID="{C0A246FB-A780-4EAA-87B4-E8E42B0AB3CD}" presName="parentTextBox" presStyleLbl="node1" presStyleIdx="0" presStyleCnt="2"/>
      <dgm:spPr/>
    </dgm:pt>
    <dgm:pt modelId="{EF697760-5816-41BF-B527-D580920BF7D8}" type="pres">
      <dgm:prSet presAssocID="{C0A246FB-A780-4EAA-87B4-E8E42B0AB3CD}" presName="entireBox" presStyleLbl="node1" presStyleIdx="0" presStyleCnt="2"/>
      <dgm:spPr/>
    </dgm:pt>
    <dgm:pt modelId="{F7094CD2-94CA-4599-AF54-4B04271FFA36}" type="pres">
      <dgm:prSet presAssocID="{C0A246FB-A780-4EAA-87B4-E8E42B0AB3CD}" presName="descendantBox" presStyleCnt="0"/>
      <dgm:spPr/>
    </dgm:pt>
    <dgm:pt modelId="{B321600F-5D02-43BC-A488-1B999FAE3406}" type="pres">
      <dgm:prSet presAssocID="{614ABB29-C91E-4203-BE1D-CFE9241779B0}" presName="childTextBox" presStyleLbl="fgAccFollowNode1" presStyleIdx="0" presStyleCnt="2">
        <dgm:presLayoutVars>
          <dgm:bulletEnabled val="1"/>
        </dgm:presLayoutVars>
      </dgm:prSet>
      <dgm:spPr/>
    </dgm:pt>
    <dgm:pt modelId="{E9EAAFE1-B294-47BE-81F4-87ADB46BAB10}" type="pres">
      <dgm:prSet presAssocID="{8D74E23B-179D-4EC6-871F-0CD249C93E6E}" presName="childTextBox" presStyleLbl="fgAccFollowNode1" presStyleIdx="1" presStyleCnt="2">
        <dgm:presLayoutVars>
          <dgm:bulletEnabled val="1"/>
        </dgm:presLayoutVars>
      </dgm:prSet>
      <dgm:spPr/>
    </dgm:pt>
    <dgm:pt modelId="{469D4FD2-D0ED-4474-840F-920B4E3ECC76}" type="pres">
      <dgm:prSet presAssocID="{31A29D33-CB50-4B76-88FF-769A6AEB405E}" presName="sp" presStyleCnt="0"/>
      <dgm:spPr/>
    </dgm:pt>
    <dgm:pt modelId="{885892D5-CECD-4D91-B2D8-997532DEEA6E}" type="pres">
      <dgm:prSet presAssocID="{60D8317D-431A-4F8B-B764-269982423D82}" presName="arrowAndChildren" presStyleCnt="0"/>
      <dgm:spPr/>
    </dgm:pt>
    <dgm:pt modelId="{90110111-7394-4A33-AFD9-4EA810880322}" type="pres">
      <dgm:prSet presAssocID="{60D8317D-431A-4F8B-B764-269982423D82}" presName="parentTextArrow" presStyleLbl="node1" presStyleIdx="1" presStyleCnt="2"/>
      <dgm:spPr/>
    </dgm:pt>
  </dgm:ptLst>
  <dgm:cxnLst>
    <dgm:cxn modelId="{DFE7CB04-D5D8-4C4F-B685-C99447AC2517}" srcId="{F12369F7-2AB5-4731-91BE-1F50EEC8EBD3}" destId="{60D8317D-431A-4F8B-B764-269982423D82}" srcOrd="0" destOrd="0" parTransId="{E85AF50B-37A0-46E8-9A64-31D229C2BDE0}" sibTransId="{31A29D33-CB50-4B76-88FF-769A6AEB405E}"/>
    <dgm:cxn modelId="{B6754A6F-BEA2-44D7-AE54-11AA4D72D6E9}" type="presOf" srcId="{C0A246FB-A780-4EAA-87B4-E8E42B0AB3CD}" destId="{EF697760-5816-41BF-B527-D580920BF7D8}" srcOrd="1" destOrd="0" presId="urn:microsoft.com/office/officeart/2005/8/layout/process4"/>
    <dgm:cxn modelId="{61E5C87F-1E93-46AF-B387-74495CBF5A15}" srcId="{C0A246FB-A780-4EAA-87B4-E8E42B0AB3CD}" destId="{8D74E23B-179D-4EC6-871F-0CD249C93E6E}" srcOrd="1" destOrd="0" parTransId="{131055D1-14FC-4A25-8BEF-754CB1C0B202}" sibTransId="{8AABB17E-D381-4E57-9A59-ECD8D4072354}"/>
    <dgm:cxn modelId="{B70A3AA1-70E6-45D3-B3A8-6E9A6AA71B93}" type="presOf" srcId="{8D74E23B-179D-4EC6-871F-0CD249C93E6E}" destId="{E9EAAFE1-B294-47BE-81F4-87ADB46BAB10}" srcOrd="0" destOrd="0" presId="urn:microsoft.com/office/officeart/2005/8/layout/process4"/>
    <dgm:cxn modelId="{2F65D4A8-09ED-42AC-8A02-82A71450B775}" type="presOf" srcId="{F12369F7-2AB5-4731-91BE-1F50EEC8EBD3}" destId="{F009CF9A-8AE5-4430-A01F-0A03178C9F7C}" srcOrd="0" destOrd="0" presId="urn:microsoft.com/office/officeart/2005/8/layout/process4"/>
    <dgm:cxn modelId="{0C2F72BA-E2FB-4830-A4E6-EE5245C1C86C}" srcId="{C0A246FB-A780-4EAA-87B4-E8E42B0AB3CD}" destId="{614ABB29-C91E-4203-BE1D-CFE9241779B0}" srcOrd="0" destOrd="0" parTransId="{56E603B1-6D17-48EC-B353-0046801F91D6}" sibTransId="{F7FA7C3C-4DA5-4B05-8322-5C8A2A12B2D5}"/>
    <dgm:cxn modelId="{2E621BDA-DD7E-45BD-B076-27B7B97345FE}" srcId="{F12369F7-2AB5-4731-91BE-1F50EEC8EBD3}" destId="{C0A246FB-A780-4EAA-87B4-E8E42B0AB3CD}" srcOrd="1" destOrd="0" parTransId="{01B04EA0-D08D-402E-9E7B-E5AA2B7C58D4}" sibTransId="{2C002205-E034-4D2C-956B-CE7B69F8D165}"/>
    <dgm:cxn modelId="{CCEADAE3-6DD5-40F3-97F3-99DA85D67363}" type="presOf" srcId="{614ABB29-C91E-4203-BE1D-CFE9241779B0}" destId="{B321600F-5D02-43BC-A488-1B999FAE3406}" srcOrd="0" destOrd="0" presId="urn:microsoft.com/office/officeart/2005/8/layout/process4"/>
    <dgm:cxn modelId="{157232F3-4B63-44C4-9E74-D60B72464581}" type="presOf" srcId="{60D8317D-431A-4F8B-B764-269982423D82}" destId="{90110111-7394-4A33-AFD9-4EA810880322}" srcOrd="0" destOrd="0" presId="urn:microsoft.com/office/officeart/2005/8/layout/process4"/>
    <dgm:cxn modelId="{E29B93F8-6310-4C58-9814-3D216C1765AB}" type="presOf" srcId="{C0A246FB-A780-4EAA-87B4-E8E42B0AB3CD}" destId="{E68D962A-7265-4DA1-ABE2-A083F8A50360}" srcOrd="0" destOrd="0" presId="urn:microsoft.com/office/officeart/2005/8/layout/process4"/>
    <dgm:cxn modelId="{8A85B0C5-DC9C-45C9-BCDD-D16A9A4D835E}" type="presParOf" srcId="{F009CF9A-8AE5-4430-A01F-0A03178C9F7C}" destId="{32A1DD0E-E49F-429E-A1B4-4F3A54CB0E68}" srcOrd="0" destOrd="0" presId="urn:microsoft.com/office/officeart/2005/8/layout/process4"/>
    <dgm:cxn modelId="{69E37EA1-F5F6-4292-B485-1932113A4369}" type="presParOf" srcId="{32A1DD0E-E49F-429E-A1B4-4F3A54CB0E68}" destId="{E68D962A-7265-4DA1-ABE2-A083F8A50360}" srcOrd="0" destOrd="0" presId="urn:microsoft.com/office/officeart/2005/8/layout/process4"/>
    <dgm:cxn modelId="{12E4CE50-E75B-4F81-9891-6778E4E8081D}" type="presParOf" srcId="{32A1DD0E-E49F-429E-A1B4-4F3A54CB0E68}" destId="{EF697760-5816-41BF-B527-D580920BF7D8}" srcOrd="1" destOrd="0" presId="urn:microsoft.com/office/officeart/2005/8/layout/process4"/>
    <dgm:cxn modelId="{203087C4-520C-4E64-BB82-DABE908C74FA}" type="presParOf" srcId="{32A1DD0E-E49F-429E-A1B4-4F3A54CB0E68}" destId="{F7094CD2-94CA-4599-AF54-4B04271FFA36}" srcOrd="2" destOrd="0" presId="urn:microsoft.com/office/officeart/2005/8/layout/process4"/>
    <dgm:cxn modelId="{CE1DAB9D-8232-4AE6-A1A3-7947796824DB}" type="presParOf" srcId="{F7094CD2-94CA-4599-AF54-4B04271FFA36}" destId="{B321600F-5D02-43BC-A488-1B999FAE3406}" srcOrd="0" destOrd="0" presId="urn:microsoft.com/office/officeart/2005/8/layout/process4"/>
    <dgm:cxn modelId="{CC8EA9CC-B543-4BB2-B199-81EF9F207EBA}" type="presParOf" srcId="{F7094CD2-94CA-4599-AF54-4B04271FFA36}" destId="{E9EAAFE1-B294-47BE-81F4-87ADB46BAB10}" srcOrd="1" destOrd="0" presId="urn:microsoft.com/office/officeart/2005/8/layout/process4"/>
    <dgm:cxn modelId="{39A416B7-5EE8-41E1-BE54-4BAB57D545B1}" type="presParOf" srcId="{F009CF9A-8AE5-4430-A01F-0A03178C9F7C}" destId="{469D4FD2-D0ED-4474-840F-920B4E3ECC76}" srcOrd="1" destOrd="0" presId="urn:microsoft.com/office/officeart/2005/8/layout/process4"/>
    <dgm:cxn modelId="{2390BB10-9650-4DA3-9401-DDE3CC4A73FE}" type="presParOf" srcId="{F009CF9A-8AE5-4430-A01F-0A03178C9F7C}" destId="{885892D5-CECD-4D91-B2D8-997532DEEA6E}" srcOrd="2" destOrd="0" presId="urn:microsoft.com/office/officeart/2005/8/layout/process4"/>
    <dgm:cxn modelId="{226B677D-C2F1-43E5-AFC5-EA5AF75610BF}" type="presParOf" srcId="{885892D5-CECD-4D91-B2D8-997532DEEA6E}" destId="{90110111-7394-4A33-AFD9-4EA810880322}" srcOrd="0" destOrd="0" presId="urn:microsoft.com/office/officeart/2005/8/layout/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2FCC20D-9548-4C93-96CC-6A9B78D570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10063D-FC38-4341-AF92-4D55D78D34CD}">
      <dgm:prSet/>
      <dgm:spPr/>
      <dgm:t>
        <a:bodyPr/>
        <a:lstStyle/>
        <a:p>
          <a:pPr>
            <a:lnSpc>
              <a:spcPct val="100000"/>
            </a:lnSpc>
          </a:pPr>
          <a:r>
            <a:rPr lang="en-US" baseline="0"/>
            <a:t>Autoregressive PLMs (generation-focused): ProtGPT2 (unsupervised de novo design), </a:t>
          </a:r>
          <a:r>
            <a:rPr lang="en-US" baseline="0" err="1"/>
            <a:t>ProGen</a:t>
          </a:r>
          <a:r>
            <a:rPr lang="en-US" baseline="0"/>
            <a:t> / ProGen2 (control tags; strong unconditional gen). Used as baselines in this paper.</a:t>
          </a:r>
          <a:endParaRPr lang="en-US"/>
        </a:p>
      </dgm:t>
    </dgm:pt>
    <dgm:pt modelId="{A2A79B75-BD71-4C3F-87CB-5C9D937BD07B}" type="parTrans" cxnId="{C3CDD3C1-6A35-4917-B9F0-78939BFE9486}">
      <dgm:prSet/>
      <dgm:spPr/>
      <dgm:t>
        <a:bodyPr/>
        <a:lstStyle/>
        <a:p>
          <a:endParaRPr lang="en-US"/>
        </a:p>
      </dgm:t>
    </dgm:pt>
    <dgm:pt modelId="{1D60056D-AFF0-4446-808A-B20261C56A83}" type="sibTrans" cxnId="{C3CDD3C1-6A35-4917-B9F0-78939BFE9486}">
      <dgm:prSet/>
      <dgm:spPr/>
      <dgm:t>
        <a:bodyPr/>
        <a:lstStyle/>
        <a:p>
          <a:endParaRPr lang="en-US"/>
        </a:p>
      </dgm:t>
    </dgm:pt>
    <dgm:pt modelId="{72FDB913-287E-4C6B-AD64-FF7E1024CFC7}">
      <dgm:prSet/>
      <dgm:spPr/>
      <dgm:t>
        <a:bodyPr/>
        <a:lstStyle/>
        <a:p>
          <a:pPr>
            <a:lnSpc>
              <a:spcPct val="100000"/>
            </a:lnSpc>
          </a:pPr>
          <a:r>
            <a:rPr lang="en-US" baseline="0"/>
            <a:t>Encoder(-only) PLMs (understanding-focused): ESM-1b / ESM-2; strong for representation &amp; classification, less controllable for sequence generation. Baselines here too. </a:t>
          </a:r>
          <a:endParaRPr lang="en-US"/>
        </a:p>
      </dgm:t>
    </dgm:pt>
    <dgm:pt modelId="{2054DB01-F32F-4DA3-8E5D-5E3645B194F0}" type="parTrans" cxnId="{0CD96E7A-26B9-4D47-8C85-9FF5592D0CD3}">
      <dgm:prSet/>
      <dgm:spPr/>
      <dgm:t>
        <a:bodyPr/>
        <a:lstStyle/>
        <a:p>
          <a:endParaRPr lang="en-US"/>
        </a:p>
      </dgm:t>
    </dgm:pt>
    <dgm:pt modelId="{776E26A0-758E-4B9A-B6A1-E287AF6EFF73}" type="sibTrans" cxnId="{0CD96E7A-26B9-4D47-8C85-9FF5592D0CD3}">
      <dgm:prSet/>
      <dgm:spPr/>
      <dgm:t>
        <a:bodyPr/>
        <a:lstStyle/>
        <a:p>
          <a:endParaRPr lang="en-US"/>
        </a:p>
      </dgm:t>
    </dgm:pt>
    <dgm:pt modelId="{3D473870-6900-43E7-8471-F5C1A31651E9}">
      <dgm:prSet/>
      <dgm:spPr/>
      <dgm:t>
        <a:bodyPr/>
        <a:lstStyle/>
        <a:p>
          <a:pPr>
            <a:lnSpc>
              <a:spcPct val="100000"/>
            </a:lnSpc>
          </a:pPr>
          <a:r>
            <a:rPr lang="en-US" baseline="0"/>
            <a:t>Diffusion for proteins: EvoDiff (sequence diffusion) as a generative baseline. </a:t>
          </a:r>
          <a:endParaRPr lang="en-US"/>
        </a:p>
      </dgm:t>
    </dgm:pt>
    <dgm:pt modelId="{7628A898-6260-43CD-BF21-2651ABC40093}" type="parTrans" cxnId="{6D7A135D-2F6A-4529-AE3E-BC4405C98D31}">
      <dgm:prSet/>
      <dgm:spPr/>
      <dgm:t>
        <a:bodyPr/>
        <a:lstStyle/>
        <a:p>
          <a:endParaRPr lang="en-US"/>
        </a:p>
      </dgm:t>
    </dgm:pt>
    <dgm:pt modelId="{33DEB83D-0E82-4A57-A045-22E1D0852768}" type="sibTrans" cxnId="{6D7A135D-2F6A-4529-AE3E-BC4405C98D31}">
      <dgm:prSet/>
      <dgm:spPr/>
      <dgm:t>
        <a:bodyPr/>
        <a:lstStyle/>
        <a:p>
          <a:endParaRPr lang="en-US"/>
        </a:p>
      </dgm:t>
    </dgm:pt>
    <dgm:pt modelId="{16E4E652-8AA7-4B1E-8940-16A0F7282664}">
      <dgm:prSet/>
      <dgm:spPr/>
      <dgm:t>
        <a:bodyPr/>
        <a:lstStyle/>
        <a:p>
          <a:pPr>
            <a:lnSpc>
              <a:spcPct val="100000"/>
            </a:lnSpc>
          </a:pPr>
          <a:r>
            <a:rPr lang="en-US" baseline="0"/>
            <a:t>CNN generators: CARP, LRAR (from ProGen2 benchmark suite) as additional baselines. </a:t>
          </a:r>
          <a:endParaRPr lang="en-US"/>
        </a:p>
      </dgm:t>
    </dgm:pt>
    <dgm:pt modelId="{3167A4B4-EB9F-4DE6-BB5F-797B6A84C235}" type="parTrans" cxnId="{DCB91F78-B582-43A9-A4FD-D10CB2C87893}">
      <dgm:prSet/>
      <dgm:spPr/>
      <dgm:t>
        <a:bodyPr/>
        <a:lstStyle/>
        <a:p>
          <a:endParaRPr lang="en-US"/>
        </a:p>
      </dgm:t>
    </dgm:pt>
    <dgm:pt modelId="{0852614D-A7F0-4EDB-AB20-440760204843}" type="sibTrans" cxnId="{DCB91F78-B582-43A9-A4FD-D10CB2C87893}">
      <dgm:prSet/>
      <dgm:spPr/>
      <dgm:t>
        <a:bodyPr/>
        <a:lstStyle/>
        <a:p>
          <a:endParaRPr lang="en-US"/>
        </a:p>
      </dgm:t>
    </dgm:pt>
    <dgm:pt modelId="{6176CD98-3AAF-4F8A-A6FF-9089B8296D73}">
      <dgm:prSet/>
      <dgm:spPr/>
      <dgm:t>
        <a:bodyPr/>
        <a:lstStyle/>
        <a:p>
          <a:pPr>
            <a:lnSpc>
              <a:spcPct val="100000"/>
            </a:lnSpc>
          </a:pPr>
          <a:r>
            <a:rPr lang="en-US" baseline="0"/>
            <a:t>Gap summarized by the paper: prior PLMs usually excel at either PLG or PLU, not both; motivates a unified, instruction-following PLM.</a:t>
          </a:r>
          <a:endParaRPr lang="en-US"/>
        </a:p>
      </dgm:t>
    </dgm:pt>
    <dgm:pt modelId="{57D4EF2F-8787-4D56-94B2-ABB8906A38B9}" type="parTrans" cxnId="{2E8E6A4B-112E-468E-A4DA-E10AADF28F09}">
      <dgm:prSet/>
      <dgm:spPr/>
      <dgm:t>
        <a:bodyPr/>
        <a:lstStyle/>
        <a:p>
          <a:endParaRPr lang="en-US"/>
        </a:p>
      </dgm:t>
    </dgm:pt>
    <dgm:pt modelId="{D97D1CF8-9F1E-4C82-B05E-11317324E313}" type="sibTrans" cxnId="{2E8E6A4B-112E-468E-A4DA-E10AADF28F09}">
      <dgm:prSet/>
      <dgm:spPr/>
      <dgm:t>
        <a:bodyPr/>
        <a:lstStyle/>
        <a:p>
          <a:endParaRPr lang="en-US"/>
        </a:p>
      </dgm:t>
    </dgm:pt>
    <dgm:pt modelId="{39A01158-F62A-4B9B-81A4-A6DB62DA560A}" type="pres">
      <dgm:prSet presAssocID="{F2FCC20D-9548-4C93-96CC-6A9B78D57028}" presName="root" presStyleCnt="0">
        <dgm:presLayoutVars>
          <dgm:dir/>
          <dgm:resizeHandles val="exact"/>
        </dgm:presLayoutVars>
      </dgm:prSet>
      <dgm:spPr/>
    </dgm:pt>
    <dgm:pt modelId="{A4A6BD54-CCDF-4F51-88C1-193ADAC6D214}" type="pres">
      <dgm:prSet presAssocID="{EE10063D-FC38-4341-AF92-4D55D78D34CD}" presName="compNode" presStyleCnt="0"/>
      <dgm:spPr/>
    </dgm:pt>
    <dgm:pt modelId="{FCFA9958-A9FB-4232-B740-26C440C3BF94}" type="pres">
      <dgm:prSet presAssocID="{EE10063D-FC38-4341-AF92-4D55D78D34CD}" presName="bgRect" presStyleLbl="bgShp" presStyleIdx="0" presStyleCnt="5"/>
      <dgm:spPr/>
    </dgm:pt>
    <dgm:pt modelId="{FC7B18E3-7FCE-4F62-BB0E-F6AFA2D64C87}" type="pres">
      <dgm:prSet presAssocID="{EE10063D-FC38-4341-AF92-4D55D78D34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sion chart"/>
        </a:ext>
      </dgm:extLst>
    </dgm:pt>
    <dgm:pt modelId="{DCE0BEF3-2C52-4258-85FB-3E3696255220}" type="pres">
      <dgm:prSet presAssocID="{EE10063D-FC38-4341-AF92-4D55D78D34CD}" presName="spaceRect" presStyleCnt="0"/>
      <dgm:spPr/>
    </dgm:pt>
    <dgm:pt modelId="{852F1D79-9BC3-421C-8488-6D9BF359475E}" type="pres">
      <dgm:prSet presAssocID="{EE10063D-FC38-4341-AF92-4D55D78D34CD}" presName="parTx" presStyleLbl="revTx" presStyleIdx="0" presStyleCnt="5">
        <dgm:presLayoutVars>
          <dgm:chMax val="0"/>
          <dgm:chPref val="0"/>
        </dgm:presLayoutVars>
      </dgm:prSet>
      <dgm:spPr/>
    </dgm:pt>
    <dgm:pt modelId="{0604E5E8-43CB-4623-8893-7FA61CDF56A5}" type="pres">
      <dgm:prSet presAssocID="{1D60056D-AFF0-4446-808A-B20261C56A83}" presName="sibTrans" presStyleCnt="0"/>
      <dgm:spPr/>
    </dgm:pt>
    <dgm:pt modelId="{ADA7967C-1FBA-494C-B0FE-E75AC5A75126}" type="pres">
      <dgm:prSet presAssocID="{72FDB913-287E-4C6B-AD64-FF7E1024CFC7}" presName="compNode" presStyleCnt="0"/>
      <dgm:spPr/>
    </dgm:pt>
    <dgm:pt modelId="{CEDBEDAE-8044-4541-8A95-CC44E43C2C03}" type="pres">
      <dgm:prSet presAssocID="{72FDB913-287E-4C6B-AD64-FF7E1024CFC7}" presName="bgRect" presStyleLbl="bgShp" presStyleIdx="1" presStyleCnt="5"/>
      <dgm:spPr/>
    </dgm:pt>
    <dgm:pt modelId="{31A7D0F7-B951-4D4A-B569-8D3A73CCE19E}" type="pres">
      <dgm:prSet presAssocID="{72FDB913-287E-4C6B-AD64-FF7E1024CFC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code"/>
        </a:ext>
      </dgm:extLst>
    </dgm:pt>
    <dgm:pt modelId="{66FB4B84-500F-49D7-A890-A73F818FC954}" type="pres">
      <dgm:prSet presAssocID="{72FDB913-287E-4C6B-AD64-FF7E1024CFC7}" presName="spaceRect" presStyleCnt="0"/>
      <dgm:spPr/>
    </dgm:pt>
    <dgm:pt modelId="{12EC98F9-7B92-427F-9A0D-4B3FC1748A03}" type="pres">
      <dgm:prSet presAssocID="{72FDB913-287E-4C6B-AD64-FF7E1024CFC7}" presName="parTx" presStyleLbl="revTx" presStyleIdx="1" presStyleCnt="5">
        <dgm:presLayoutVars>
          <dgm:chMax val="0"/>
          <dgm:chPref val="0"/>
        </dgm:presLayoutVars>
      </dgm:prSet>
      <dgm:spPr/>
    </dgm:pt>
    <dgm:pt modelId="{C087499A-2AC0-43F2-A5EA-7D7D1C9E010F}" type="pres">
      <dgm:prSet presAssocID="{776E26A0-758E-4B9A-B6A1-E287AF6EFF73}" presName="sibTrans" presStyleCnt="0"/>
      <dgm:spPr/>
    </dgm:pt>
    <dgm:pt modelId="{9594B076-FEE0-4F99-95CE-F333F0E92264}" type="pres">
      <dgm:prSet presAssocID="{3D473870-6900-43E7-8471-F5C1A31651E9}" presName="compNode" presStyleCnt="0"/>
      <dgm:spPr/>
    </dgm:pt>
    <dgm:pt modelId="{BCDB9895-E531-4075-84F7-01CAA89FB8E7}" type="pres">
      <dgm:prSet presAssocID="{3D473870-6900-43E7-8471-F5C1A31651E9}" presName="bgRect" presStyleLbl="bgShp" presStyleIdx="2" presStyleCnt="5"/>
      <dgm:spPr/>
    </dgm:pt>
    <dgm:pt modelId="{0E087E5D-759D-430E-8833-8134B6EC05C2}" type="pres">
      <dgm:prSet presAssocID="{3D473870-6900-43E7-8471-F5C1A31651E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2DACE68A-A4FD-4FD0-9D02-B4958EDCFD8E}" type="pres">
      <dgm:prSet presAssocID="{3D473870-6900-43E7-8471-F5C1A31651E9}" presName="spaceRect" presStyleCnt="0"/>
      <dgm:spPr/>
    </dgm:pt>
    <dgm:pt modelId="{9933F958-EACD-49BD-8873-2E6EA4F517EA}" type="pres">
      <dgm:prSet presAssocID="{3D473870-6900-43E7-8471-F5C1A31651E9}" presName="parTx" presStyleLbl="revTx" presStyleIdx="2" presStyleCnt="5">
        <dgm:presLayoutVars>
          <dgm:chMax val="0"/>
          <dgm:chPref val="0"/>
        </dgm:presLayoutVars>
      </dgm:prSet>
      <dgm:spPr/>
    </dgm:pt>
    <dgm:pt modelId="{AEDD7209-B6BF-4771-A11B-CFE27FAE427A}" type="pres">
      <dgm:prSet presAssocID="{33DEB83D-0E82-4A57-A045-22E1D0852768}" presName="sibTrans" presStyleCnt="0"/>
      <dgm:spPr/>
    </dgm:pt>
    <dgm:pt modelId="{44C81751-9B33-4FA7-8D3B-1E8C1CD7A89B}" type="pres">
      <dgm:prSet presAssocID="{16E4E652-8AA7-4B1E-8940-16A0F7282664}" presName="compNode" presStyleCnt="0"/>
      <dgm:spPr/>
    </dgm:pt>
    <dgm:pt modelId="{2A618B7F-3F4F-4A94-85C6-76D4D3ADB80C}" type="pres">
      <dgm:prSet presAssocID="{16E4E652-8AA7-4B1E-8940-16A0F7282664}" presName="bgRect" presStyleLbl="bgShp" presStyleIdx="3" presStyleCnt="5"/>
      <dgm:spPr/>
    </dgm:pt>
    <dgm:pt modelId="{BE810B21-F495-4EEB-9A67-557C130044BA}" type="pres">
      <dgm:prSet presAssocID="{16E4E652-8AA7-4B1E-8940-16A0F72826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wspaper"/>
        </a:ext>
      </dgm:extLst>
    </dgm:pt>
    <dgm:pt modelId="{5D34787E-76D4-49E4-8B0B-B6F83D139321}" type="pres">
      <dgm:prSet presAssocID="{16E4E652-8AA7-4B1E-8940-16A0F7282664}" presName="spaceRect" presStyleCnt="0"/>
      <dgm:spPr/>
    </dgm:pt>
    <dgm:pt modelId="{3E7AD940-9CA3-4DB3-9C74-993168271752}" type="pres">
      <dgm:prSet presAssocID="{16E4E652-8AA7-4B1E-8940-16A0F7282664}" presName="parTx" presStyleLbl="revTx" presStyleIdx="3" presStyleCnt="5">
        <dgm:presLayoutVars>
          <dgm:chMax val="0"/>
          <dgm:chPref val="0"/>
        </dgm:presLayoutVars>
      </dgm:prSet>
      <dgm:spPr/>
    </dgm:pt>
    <dgm:pt modelId="{DF63681C-8BF0-45DB-A06F-B95C4388CBD7}" type="pres">
      <dgm:prSet presAssocID="{0852614D-A7F0-4EDB-AB20-440760204843}" presName="sibTrans" presStyleCnt="0"/>
      <dgm:spPr/>
    </dgm:pt>
    <dgm:pt modelId="{6DB79069-13AB-4507-BAD5-EE9E3397927F}" type="pres">
      <dgm:prSet presAssocID="{6176CD98-3AAF-4F8A-A6FF-9089B8296D73}" presName="compNode" presStyleCnt="0"/>
      <dgm:spPr/>
    </dgm:pt>
    <dgm:pt modelId="{3746BC91-8EE5-4CE3-8E88-A99F0B8E675D}" type="pres">
      <dgm:prSet presAssocID="{6176CD98-3AAF-4F8A-A6FF-9089B8296D73}" presName="bgRect" presStyleLbl="bgShp" presStyleIdx="4" presStyleCnt="5"/>
      <dgm:spPr/>
    </dgm:pt>
    <dgm:pt modelId="{9402F7F2-E441-4C27-B7BF-3A90A8B02E61}" type="pres">
      <dgm:prSet presAssocID="{6176CD98-3AAF-4F8A-A6FF-9089B8296D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2AC82308-24A5-4F80-851B-A9D8F70D1A9B}" type="pres">
      <dgm:prSet presAssocID="{6176CD98-3AAF-4F8A-A6FF-9089B8296D73}" presName="spaceRect" presStyleCnt="0"/>
      <dgm:spPr/>
    </dgm:pt>
    <dgm:pt modelId="{F39D0294-5208-40AD-843C-5C791BA51A5D}" type="pres">
      <dgm:prSet presAssocID="{6176CD98-3AAF-4F8A-A6FF-9089B8296D73}" presName="parTx" presStyleLbl="revTx" presStyleIdx="4" presStyleCnt="5">
        <dgm:presLayoutVars>
          <dgm:chMax val="0"/>
          <dgm:chPref val="0"/>
        </dgm:presLayoutVars>
      </dgm:prSet>
      <dgm:spPr/>
    </dgm:pt>
  </dgm:ptLst>
  <dgm:cxnLst>
    <dgm:cxn modelId="{6D7A135D-2F6A-4529-AE3E-BC4405C98D31}" srcId="{F2FCC20D-9548-4C93-96CC-6A9B78D57028}" destId="{3D473870-6900-43E7-8471-F5C1A31651E9}" srcOrd="2" destOrd="0" parTransId="{7628A898-6260-43CD-BF21-2651ABC40093}" sibTransId="{33DEB83D-0E82-4A57-A045-22E1D0852768}"/>
    <dgm:cxn modelId="{D6143043-1079-4AB0-A54E-4B244808CEAF}" type="presOf" srcId="{72FDB913-287E-4C6B-AD64-FF7E1024CFC7}" destId="{12EC98F9-7B92-427F-9A0D-4B3FC1748A03}" srcOrd="0" destOrd="0" presId="urn:microsoft.com/office/officeart/2018/2/layout/IconVerticalSolidList"/>
    <dgm:cxn modelId="{2E8E6A4B-112E-468E-A4DA-E10AADF28F09}" srcId="{F2FCC20D-9548-4C93-96CC-6A9B78D57028}" destId="{6176CD98-3AAF-4F8A-A6FF-9089B8296D73}" srcOrd="4" destOrd="0" parTransId="{57D4EF2F-8787-4D56-94B2-ABB8906A38B9}" sibTransId="{D97D1CF8-9F1E-4C82-B05E-11317324E313}"/>
    <dgm:cxn modelId="{DCB91F78-B582-43A9-A4FD-D10CB2C87893}" srcId="{F2FCC20D-9548-4C93-96CC-6A9B78D57028}" destId="{16E4E652-8AA7-4B1E-8940-16A0F7282664}" srcOrd="3" destOrd="0" parTransId="{3167A4B4-EB9F-4DE6-BB5F-797B6A84C235}" sibTransId="{0852614D-A7F0-4EDB-AB20-440760204843}"/>
    <dgm:cxn modelId="{0CD96E7A-26B9-4D47-8C85-9FF5592D0CD3}" srcId="{F2FCC20D-9548-4C93-96CC-6A9B78D57028}" destId="{72FDB913-287E-4C6B-AD64-FF7E1024CFC7}" srcOrd="1" destOrd="0" parTransId="{2054DB01-F32F-4DA3-8E5D-5E3645B194F0}" sibTransId="{776E26A0-758E-4B9A-B6A1-E287AF6EFF73}"/>
    <dgm:cxn modelId="{1F480D8C-6528-4F25-A086-920538971A82}" type="presOf" srcId="{16E4E652-8AA7-4B1E-8940-16A0F7282664}" destId="{3E7AD940-9CA3-4DB3-9C74-993168271752}" srcOrd="0" destOrd="0" presId="urn:microsoft.com/office/officeart/2018/2/layout/IconVerticalSolidList"/>
    <dgm:cxn modelId="{4D25F495-10D4-4830-BED9-6B34E0938BA3}" type="presOf" srcId="{F2FCC20D-9548-4C93-96CC-6A9B78D57028}" destId="{39A01158-F62A-4B9B-81A4-A6DB62DA560A}" srcOrd="0" destOrd="0" presId="urn:microsoft.com/office/officeart/2018/2/layout/IconVerticalSolidList"/>
    <dgm:cxn modelId="{C3CDD3C1-6A35-4917-B9F0-78939BFE9486}" srcId="{F2FCC20D-9548-4C93-96CC-6A9B78D57028}" destId="{EE10063D-FC38-4341-AF92-4D55D78D34CD}" srcOrd="0" destOrd="0" parTransId="{A2A79B75-BD71-4C3F-87CB-5C9D937BD07B}" sibTransId="{1D60056D-AFF0-4446-808A-B20261C56A83}"/>
    <dgm:cxn modelId="{C05DA8DD-1E98-451D-AEFB-850359CC061D}" type="presOf" srcId="{EE10063D-FC38-4341-AF92-4D55D78D34CD}" destId="{852F1D79-9BC3-421C-8488-6D9BF359475E}" srcOrd="0" destOrd="0" presId="urn:microsoft.com/office/officeart/2018/2/layout/IconVerticalSolidList"/>
    <dgm:cxn modelId="{9E39A9E1-2A2B-4825-BB5C-3635AF59E923}" type="presOf" srcId="{3D473870-6900-43E7-8471-F5C1A31651E9}" destId="{9933F958-EACD-49BD-8873-2E6EA4F517EA}" srcOrd="0" destOrd="0" presId="urn:microsoft.com/office/officeart/2018/2/layout/IconVerticalSolidList"/>
    <dgm:cxn modelId="{9212B3F7-A27E-4BFC-BC42-C32D8B3F4DB7}" type="presOf" srcId="{6176CD98-3AAF-4F8A-A6FF-9089B8296D73}" destId="{F39D0294-5208-40AD-843C-5C791BA51A5D}" srcOrd="0" destOrd="0" presId="urn:microsoft.com/office/officeart/2018/2/layout/IconVerticalSolidList"/>
    <dgm:cxn modelId="{11B94E3A-E352-40E4-9FF0-AADB2F08A101}" type="presParOf" srcId="{39A01158-F62A-4B9B-81A4-A6DB62DA560A}" destId="{A4A6BD54-CCDF-4F51-88C1-193ADAC6D214}" srcOrd="0" destOrd="0" presId="urn:microsoft.com/office/officeart/2018/2/layout/IconVerticalSolidList"/>
    <dgm:cxn modelId="{56D11F58-EBD6-4631-B374-CCBE10567C5E}" type="presParOf" srcId="{A4A6BD54-CCDF-4F51-88C1-193ADAC6D214}" destId="{FCFA9958-A9FB-4232-B740-26C440C3BF94}" srcOrd="0" destOrd="0" presId="urn:microsoft.com/office/officeart/2018/2/layout/IconVerticalSolidList"/>
    <dgm:cxn modelId="{08327686-B1B8-488B-831A-CF4DA0495D1A}" type="presParOf" srcId="{A4A6BD54-CCDF-4F51-88C1-193ADAC6D214}" destId="{FC7B18E3-7FCE-4F62-BB0E-F6AFA2D64C87}" srcOrd="1" destOrd="0" presId="urn:microsoft.com/office/officeart/2018/2/layout/IconVerticalSolidList"/>
    <dgm:cxn modelId="{D4B4D0D3-472C-466E-9259-D45F74EB3F97}" type="presParOf" srcId="{A4A6BD54-CCDF-4F51-88C1-193ADAC6D214}" destId="{DCE0BEF3-2C52-4258-85FB-3E3696255220}" srcOrd="2" destOrd="0" presId="urn:microsoft.com/office/officeart/2018/2/layout/IconVerticalSolidList"/>
    <dgm:cxn modelId="{9264FF32-CA10-4D6A-AAD0-A546E24BC372}" type="presParOf" srcId="{A4A6BD54-CCDF-4F51-88C1-193ADAC6D214}" destId="{852F1D79-9BC3-421C-8488-6D9BF359475E}" srcOrd="3" destOrd="0" presId="urn:microsoft.com/office/officeart/2018/2/layout/IconVerticalSolidList"/>
    <dgm:cxn modelId="{9969D685-D9D1-448A-8297-3B271DB3271E}" type="presParOf" srcId="{39A01158-F62A-4B9B-81A4-A6DB62DA560A}" destId="{0604E5E8-43CB-4623-8893-7FA61CDF56A5}" srcOrd="1" destOrd="0" presId="urn:microsoft.com/office/officeart/2018/2/layout/IconVerticalSolidList"/>
    <dgm:cxn modelId="{A374707B-53F6-4937-BD5E-0E475DD7FF55}" type="presParOf" srcId="{39A01158-F62A-4B9B-81A4-A6DB62DA560A}" destId="{ADA7967C-1FBA-494C-B0FE-E75AC5A75126}" srcOrd="2" destOrd="0" presId="urn:microsoft.com/office/officeart/2018/2/layout/IconVerticalSolidList"/>
    <dgm:cxn modelId="{56DE3841-3A63-4A08-875D-F44ADD7E5A5D}" type="presParOf" srcId="{ADA7967C-1FBA-494C-B0FE-E75AC5A75126}" destId="{CEDBEDAE-8044-4541-8A95-CC44E43C2C03}" srcOrd="0" destOrd="0" presId="urn:microsoft.com/office/officeart/2018/2/layout/IconVerticalSolidList"/>
    <dgm:cxn modelId="{50D5C03A-B9A4-424B-AAA1-C1396C24705D}" type="presParOf" srcId="{ADA7967C-1FBA-494C-B0FE-E75AC5A75126}" destId="{31A7D0F7-B951-4D4A-B569-8D3A73CCE19E}" srcOrd="1" destOrd="0" presId="urn:microsoft.com/office/officeart/2018/2/layout/IconVerticalSolidList"/>
    <dgm:cxn modelId="{9BDD3380-BA88-4339-90A6-91CEC80254F0}" type="presParOf" srcId="{ADA7967C-1FBA-494C-B0FE-E75AC5A75126}" destId="{66FB4B84-500F-49D7-A890-A73F818FC954}" srcOrd="2" destOrd="0" presId="urn:microsoft.com/office/officeart/2018/2/layout/IconVerticalSolidList"/>
    <dgm:cxn modelId="{DEA1F872-7195-4C3A-90C3-5B4DF49111A8}" type="presParOf" srcId="{ADA7967C-1FBA-494C-B0FE-E75AC5A75126}" destId="{12EC98F9-7B92-427F-9A0D-4B3FC1748A03}" srcOrd="3" destOrd="0" presId="urn:microsoft.com/office/officeart/2018/2/layout/IconVerticalSolidList"/>
    <dgm:cxn modelId="{C57324F1-F73C-4C6B-A939-B49ACFF27E18}" type="presParOf" srcId="{39A01158-F62A-4B9B-81A4-A6DB62DA560A}" destId="{C087499A-2AC0-43F2-A5EA-7D7D1C9E010F}" srcOrd="3" destOrd="0" presId="urn:microsoft.com/office/officeart/2018/2/layout/IconVerticalSolidList"/>
    <dgm:cxn modelId="{20159FCE-80BC-47F2-A22C-01734C6A6F79}" type="presParOf" srcId="{39A01158-F62A-4B9B-81A4-A6DB62DA560A}" destId="{9594B076-FEE0-4F99-95CE-F333F0E92264}" srcOrd="4" destOrd="0" presId="urn:microsoft.com/office/officeart/2018/2/layout/IconVerticalSolidList"/>
    <dgm:cxn modelId="{B12FDF3E-67C0-44FF-80DB-EB5EDD05DF36}" type="presParOf" srcId="{9594B076-FEE0-4F99-95CE-F333F0E92264}" destId="{BCDB9895-E531-4075-84F7-01CAA89FB8E7}" srcOrd="0" destOrd="0" presId="urn:microsoft.com/office/officeart/2018/2/layout/IconVerticalSolidList"/>
    <dgm:cxn modelId="{088095E9-B0FA-437B-B2CB-0BBA22631FFF}" type="presParOf" srcId="{9594B076-FEE0-4F99-95CE-F333F0E92264}" destId="{0E087E5D-759D-430E-8833-8134B6EC05C2}" srcOrd="1" destOrd="0" presId="urn:microsoft.com/office/officeart/2018/2/layout/IconVerticalSolidList"/>
    <dgm:cxn modelId="{356B31D5-6D13-4730-B39A-23193516C82C}" type="presParOf" srcId="{9594B076-FEE0-4F99-95CE-F333F0E92264}" destId="{2DACE68A-A4FD-4FD0-9D02-B4958EDCFD8E}" srcOrd="2" destOrd="0" presId="urn:microsoft.com/office/officeart/2018/2/layout/IconVerticalSolidList"/>
    <dgm:cxn modelId="{AE40AE1C-6DAD-45E9-957B-739C1A1A020E}" type="presParOf" srcId="{9594B076-FEE0-4F99-95CE-F333F0E92264}" destId="{9933F958-EACD-49BD-8873-2E6EA4F517EA}" srcOrd="3" destOrd="0" presId="urn:microsoft.com/office/officeart/2018/2/layout/IconVerticalSolidList"/>
    <dgm:cxn modelId="{3EA97291-C401-4044-BAAC-807193ED8545}" type="presParOf" srcId="{39A01158-F62A-4B9B-81A4-A6DB62DA560A}" destId="{AEDD7209-B6BF-4771-A11B-CFE27FAE427A}" srcOrd="5" destOrd="0" presId="urn:microsoft.com/office/officeart/2018/2/layout/IconVerticalSolidList"/>
    <dgm:cxn modelId="{630789CE-4335-4559-A7CD-DC02FE4684AB}" type="presParOf" srcId="{39A01158-F62A-4B9B-81A4-A6DB62DA560A}" destId="{44C81751-9B33-4FA7-8D3B-1E8C1CD7A89B}" srcOrd="6" destOrd="0" presId="urn:microsoft.com/office/officeart/2018/2/layout/IconVerticalSolidList"/>
    <dgm:cxn modelId="{0D96E0B2-BF5D-44D6-8DE0-DB0800936B37}" type="presParOf" srcId="{44C81751-9B33-4FA7-8D3B-1E8C1CD7A89B}" destId="{2A618B7F-3F4F-4A94-85C6-76D4D3ADB80C}" srcOrd="0" destOrd="0" presId="urn:microsoft.com/office/officeart/2018/2/layout/IconVerticalSolidList"/>
    <dgm:cxn modelId="{6C8E7ADA-8920-48D8-9DD7-592C96EA86D1}" type="presParOf" srcId="{44C81751-9B33-4FA7-8D3B-1E8C1CD7A89B}" destId="{BE810B21-F495-4EEB-9A67-557C130044BA}" srcOrd="1" destOrd="0" presId="urn:microsoft.com/office/officeart/2018/2/layout/IconVerticalSolidList"/>
    <dgm:cxn modelId="{91501EEB-ABB5-42A8-817A-DF40573D8805}" type="presParOf" srcId="{44C81751-9B33-4FA7-8D3B-1E8C1CD7A89B}" destId="{5D34787E-76D4-49E4-8B0B-B6F83D139321}" srcOrd="2" destOrd="0" presId="urn:microsoft.com/office/officeart/2018/2/layout/IconVerticalSolidList"/>
    <dgm:cxn modelId="{36FD35AB-9E3F-49A6-9787-4AF3EF908824}" type="presParOf" srcId="{44C81751-9B33-4FA7-8D3B-1E8C1CD7A89B}" destId="{3E7AD940-9CA3-4DB3-9C74-993168271752}" srcOrd="3" destOrd="0" presId="urn:microsoft.com/office/officeart/2018/2/layout/IconVerticalSolidList"/>
    <dgm:cxn modelId="{B08F5B35-A7F7-4B1E-9B27-29EA9C0385CB}" type="presParOf" srcId="{39A01158-F62A-4B9B-81A4-A6DB62DA560A}" destId="{DF63681C-8BF0-45DB-A06F-B95C4388CBD7}" srcOrd="7" destOrd="0" presId="urn:microsoft.com/office/officeart/2018/2/layout/IconVerticalSolidList"/>
    <dgm:cxn modelId="{26E1BCBC-092C-4D3B-BCA9-489C419D02DA}" type="presParOf" srcId="{39A01158-F62A-4B9B-81A4-A6DB62DA560A}" destId="{6DB79069-13AB-4507-BAD5-EE9E3397927F}" srcOrd="8" destOrd="0" presId="urn:microsoft.com/office/officeart/2018/2/layout/IconVerticalSolidList"/>
    <dgm:cxn modelId="{8939F140-011C-48F3-8A83-9312190AB381}" type="presParOf" srcId="{6DB79069-13AB-4507-BAD5-EE9E3397927F}" destId="{3746BC91-8EE5-4CE3-8E88-A99F0B8E675D}" srcOrd="0" destOrd="0" presId="urn:microsoft.com/office/officeart/2018/2/layout/IconVerticalSolidList"/>
    <dgm:cxn modelId="{3D09E7B4-10E4-486B-AD57-EC99F572CCB6}" type="presParOf" srcId="{6DB79069-13AB-4507-BAD5-EE9E3397927F}" destId="{9402F7F2-E441-4C27-B7BF-3A90A8B02E61}" srcOrd="1" destOrd="0" presId="urn:microsoft.com/office/officeart/2018/2/layout/IconVerticalSolidList"/>
    <dgm:cxn modelId="{4F1A2436-4180-429F-91CA-E8113B3CAE24}" type="presParOf" srcId="{6DB79069-13AB-4507-BAD5-EE9E3397927F}" destId="{2AC82308-24A5-4F80-851B-A9D8F70D1A9B}" srcOrd="2" destOrd="0" presId="urn:microsoft.com/office/officeart/2018/2/layout/IconVerticalSolidList"/>
    <dgm:cxn modelId="{BCF62CB8-C697-47E9-A014-28A70C40FCC9}" type="presParOf" srcId="{6DB79069-13AB-4507-BAD5-EE9E3397927F}" destId="{F39D0294-5208-40AD-843C-5C791BA51A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a:t>
          </a:r>
          <a:r>
            <a:rPr lang="de-DE" sz="2400" baseline="0" err="1"/>
            <a:t>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54D72-5634-43D7-A18D-526BA4211D0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EDA037-7BF0-4FB0-8AA6-024919EC6D5D}">
      <dgm:prSet custT="1"/>
      <dgm:spPr/>
      <dgm:t>
        <a:bodyPr/>
        <a:lstStyle/>
        <a:p>
          <a:pPr>
            <a:lnSpc>
              <a:spcPct val="100000"/>
            </a:lnSpc>
          </a:pPr>
          <a:r>
            <a:rPr lang="en-US" sz="1800"/>
            <a:t>Protein Language Generation </a:t>
          </a:r>
          <a:br>
            <a:rPr lang="en-US" sz="1500"/>
          </a:br>
          <a:endParaRPr lang="en-US" sz="1500"/>
        </a:p>
      </dgm:t>
    </dgm:pt>
    <dgm:pt modelId="{BF1E053C-77CB-4939-A6BE-6DC3640CF606}" type="parTrans" cxnId="{1C435795-4D67-4670-A8DA-52D1D9D95B72}">
      <dgm:prSet/>
      <dgm:spPr/>
      <dgm:t>
        <a:bodyPr/>
        <a:lstStyle/>
        <a:p>
          <a:endParaRPr lang="en-US"/>
        </a:p>
      </dgm:t>
    </dgm:pt>
    <dgm:pt modelId="{A810E010-286D-4E83-BCE8-78E3F9B5BCC4}" type="sibTrans" cxnId="{1C435795-4D67-4670-A8DA-52D1D9D95B72}">
      <dgm:prSet/>
      <dgm:spPr/>
      <dgm:t>
        <a:bodyPr/>
        <a:lstStyle/>
        <a:p>
          <a:endParaRPr lang="en-US"/>
        </a:p>
      </dgm:t>
    </dgm:pt>
    <dgm:pt modelId="{65513108-C3AC-4775-B6AA-FF4C1ED3362A}">
      <dgm:prSet custT="1"/>
      <dgm:spPr/>
      <dgm:t>
        <a:bodyPr/>
        <a:lstStyle/>
        <a:p>
          <a:pPr>
            <a:lnSpc>
              <a:spcPct val="100000"/>
            </a:lnSpc>
          </a:pPr>
          <a:r>
            <a:rPr lang="en-US" sz="1600" b="1"/>
            <a:t>Instruction</a:t>
          </a:r>
          <a:r>
            <a:rPr lang="en-US" sz="1600"/>
            <a:t> - Generate a protein sequence from the </a:t>
          </a:r>
          <a:r>
            <a:rPr lang="en-US" sz="1600" err="1"/>
            <a:t>CheY</a:t>
          </a:r>
          <a:r>
            <a:rPr lang="en-US" sz="1600"/>
            <a:t>-like (response regulator receiver) superfamily. Target length ~60 aa. Output as Seq=&lt;...&gt;.</a:t>
          </a:r>
        </a:p>
        <a:p>
          <a:pPr>
            <a:lnSpc>
              <a:spcPct val="100000"/>
            </a:lnSpc>
          </a:pPr>
          <a:endParaRPr lang="en-US" sz="1600"/>
        </a:p>
      </dgm:t>
    </dgm:pt>
    <dgm:pt modelId="{2B07B305-962E-44F3-8511-3662FD2E3427}" type="parTrans" cxnId="{62F1AAA5-5F93-4CE5-9AC8-95F6ED917FF4}">
      <dgm:prSet/>
      <dgm:spPr/>
      <dgm:t>
        <a:bodyPr/>
        <a:lstStyle/>
        <a:p>
          <a:endParaRPr lang="en-US"/>
        </a:p>
      </dgm:t>
    </dgm:pt>
    <dgm:pt modelId="{B729AB92-BB4D-4541-8592-6C523803C908}" type="sibTrans" cxnId="{62F1AAA5-5F93-4CE5-9AC8-95F6ED917FF4}">
      <dgm:prSet/>
      <dgm:spPr/>
      <dgm:t>
        <a:bodyPr/>
        <a:lstStyle/>
        <a:p>
          <a:endParaRPr lang="en-US"/>
        </a:p>
      </dgm:t>
    </dgm:pt>
    <dgm:pt modelId="{C2EB2D7C-7389-4564-8494-15C7B501CAA5}">
      <dgm:prSet custT="1"/>
      <dgm:spPr/>
      <dgm:t>
        <a:bodyPr/>
        <a:lstStyle/>
        <a:p>
          <a:pPr>
            <a:lnSpc>
              <a:spcPct val="100000"/>
            </a:lnSpc>
          </a:pPr>
          <a:r>
            <a:rPr lang="en-US" sz="1600" b="1"/>
            <a:t>Output - </a:t>
          </a:r>
          <a:r>
            <a:rPr lang="en-US" sz="1600"/>
            <a:t>Seq=ACDEFGHIKLMNPQRSTVWYACDEFGHIKLMNPQRSTVWYACDEFGHIKLMNPQRS</a:t>
          </a:r>
        </a:p>
      </dgm:t>
    </dgm:pt>
    <dgm:pt modelId="{9389FD25-5906-4E25-8D70-327F88987D8D}" type="parTrans" cxnId="{2928F6A0-8DE4-4619-AD44-A898CDEB69C4}">
      <dgm:prSet/>
      <dgm:spPr/>
      <dgm:t>
        <a:bodyPr/>
        <a:lstStyle/>
        <a:p>
          <a:endParaRPr lang="en-US"/>
        </a:p>
      </dgm:t>
    </dgm:pt>
    <dgm:pt modelId="{69363884-6AAD-4EA7-86CD-6816AEF10178}" type="sibTrans" cxnId="{2928F6A0-8DE4-4619-AD44-A898CDEB69C4}">
      <dgm:prSet/>
      <dgm:spPr/>
      <dgm:t>
        <a:bodyPr/>
        <a:lstStyle/>
        <a:p>
          <a:endParaRPr lang="en-US"/>
        </a:p>
      </dgm:t>
    </dgm:pt>
    <dgm:pt modelId="{80109EF5-CBB4-4961-B4E7-730728DB6632}">
      <dgm:prSet custT="1"/>
      <dgm:spPr/>
      <dgm:t>
        <a:bodyPr/>
        <a:lstStyle/>
        <a:p>
          <a:pPr>
            <a:lnSpc>
              <a:spcPct val="100000"/>
            </a:lnSpc>
          </a:pPr>
          <a:r>
            <a:rPr lang="en-US" sz="1800"/>
            <a:t>Protein Language Understanding</a:t>
          </a:r>
        </a:p>
      </dgm:t>
    </dgm:pt>
    <dgm:pt modelId="{B97DA969-8334-4727-A824-BE93A67952BE}" type="parTrans" cxnId="{64788D98-C7AF-4660-B45A-B097564FDD6F}">
      <dgm:prSet/>
      <dgm:spPr/>
      <dgm:t>
        <a:bodyPr/>
        <a:lstStyle/>
        <a:p>
          <a:endParaRPr lang="en-US"/>
        </a:p>
      </dgm:t>
    </dgm:pt>
    <dgm:pt modelId="{CE04D47C-A423-49ED-B03C-4CB006E88679}" type="sibTrans" cxnId="{64788D98-C7AF-4660-B45A-B097564FDD6F}">
      <dgm:prSet/>
      <dgm:spPr/>
      <dgm:t>
        <a:bodyPr/>
        <a:lstStyle/>
        <a:p>
          <a:endParaRPr lang="en-US"/>
        </a:p>
      </dgm:t>
    </dgm:pt>
    <dgm:pt modelId="{57CD3AC8-DD1B-4356-A908-48B310D44A1F}">
      <dgm:prSet custT="1"/>
      <dgm:spPr>
        <a:noFill/>
        <a:ln>
          <a:noFill/>
        </a:ln>
        <a:effectLst/>
      </dgm:spPr>
      <dgm:t>
        <a:bodyPr spcFirstLastPara="0" vert="horz" wrap="square" lIns="162368" tIns="162368" rIns="162368" bIns="162368" numCol="1" spcCol="1270" anchor="ctr" anchorCtr="0"/>
        <a:lstStyle/>
        <a:p>
          <a:pPr>
            <a:lnSpc>
              <a:spcPct val="100000"/>
            </a:lnSpc>
          </a:pPr>
          <a:r>
            <a:rPr lang="en-US" sz="1600" b="1"/>
            <a:t>Instruction</a:t>
          </a:r>
          <a:r>
            <a:rPr lang="en-US" sz="1600"/>
            <a:t> - Determine the superfamily of the following protein. Output the superfamily name/description</a:t>
          </a:r>
        </a:p>
        <a:p>
          <a:pPr>
            <a:lnSpc>
              <a:spcPct val="100000"/>
            </a:lnSpc>
          </a:pPr>
          <a:endParaRPr lang="en-US" sz="1600"/>
        </a:p>
      </dgm:t>
    </dgm:pt>
    <dgm:pt modelId="{2C4FB06B-8F6C-4198-B9C8-0A3A2FF5D188}" type="parTrans" cxnId="{EBD6F0E6-B247-42AC-95A3-035590496289}">
      <dgm:prSet/>
      <dgm:spPr/>
      <dgm:t>
        <a:bodyPr/>
        <a:lstStyle/>
        <a:p>
          <a:endParaRPr lang="en-US"/>
        </a:p>
      </dgm:t>
    </dgm:pt>
    <dgm:pt modelId="{4C32872C-EBFC-44C3-BA8B-1137E8142C11}" type="sibTrans" cxnId="{EBD6F0E6-B247-42AC-95A3-035590496289}">
      <dgm:prSet/>
      <dgm:spPr/>
      <dgm:t>
        <a:bodyPr/>
        <a:lstStyle/>
        <a:p>
          <a:endParaRPr lang="en-US"/>
        </a:p>
      </dgm:t>
    </dgm:pt>
    <dgm:pt modelId="{E74DE6E7-7E21-4D3C-853A-957FBF63595B}">
      <dgm:prSet custT="1"/>
      <dgm:spPr>
        <a:noFill/>
        <a:ln>
          <a:noFill/>
        </a:ln>
        <a:effectLst/>
      </dgm:spPr>
      <dgm:t>
        <a:bodyPr spcFirstLastPara="0" vert="horz" wrap="square" lIns="162368" tIns="162368" rIns="162368" bIns="162368" numCol="1" spcCol="1270" anchor="ctr" anchorCtr="0"/>
        <a:lstStyle/>
        <a:p>
          <a:pPr>
            <a:lnSpc>
              <a:spcPct val="100000"/>
            </a:lnSpc>
          </a:pPr>
          <a:r>
            <a:rPr lang="en-US" sz="1600" b="1"/>
            <a:t>Input</a:t>
          </a:r>
          <a:r>
            <a:rPr lang="en-US" sz="1600"/>
            <a:t> - Seq=MQNKLITD...&lt;short illustrative                                                     snippet&gt;...GDNVILK                                                                                      </a:t>
          </a:r>
        </a:p>
        <a:p>
          <a:pPr>
            <a:lnSpc>
              <a:spcPct val="100000"/>
            </a:lnSpc>
          </a:pPr>
          <a:endParaRPr lang="en-US" sz="1600"/>
        </a:p>
      </dgm:t>
    </dgm:pt>
    <dgm:pt modelId="{2BE3D690-5E2B-42CE-B87C-6486C604CC73}" type="parTrans" cxnId="{DA92010F-305B-4C49-953B-463E204CD665}">
      <dgm:prSet/>
      <dgm:spPr/>
      <dgm:t>
        <a:bodyPr/>
        <a:lstStyle/>
        <a:p>
          <a:endParaRPr lang="en-US"/>
        </a:p>
      </dgm:t>
    </dgm:pt>
    <dgm:pt modelId="{8D8DD4C3-1C1F-4DC8-AEA9-A1313742EADE}" type="sibTrans" cxnId="{DA92010F-305B-4C49-953B-463E204CD665}">
      <dgm:prSet/>
      <dgm:spPr/>
      <dgm:t>
        <a:bodyPr/>
        <a:lstStyle/>
        <a:p>
          <a:endParaRPr lang="en-US"/>
        </a:p>
      </dgm:t>
    </dgm:pt>
    <dgm:pt modelId="{040FE14C-0BAA-441E-A8FB-6B585455CD84}">
      <dgm:prSet custT="1"/>
      <dgm:spPr>
        <a:noFill/>
        <a:ln>
          <a:noFill/>
        </a:ln>
        <a:effectLst/>
      </dgm:spPr>
      <dgm:t>
        <a:bodyPr spcFirstLastPara="0" vert="horz" wrap="square" lIns="162368" tIns="162368" rIns="162368" bIns="162368" numCol="1" spcCol="1270" anchor="ctr" anchorCtr="0"/>
        <a:lstStyle/>
        <a:p>
          <a:pPr>
            <a:lnSpc>
              <a:spcPct val="100000"/>
            </a:lnSpc>
          </a:pPr>
          <a:r>
            <a:rPr lang="en-US" sz="1600" b="1"/>
            <a:t>Output </a:t>
          </a:r>
          <a:r>
            <a:rPr lang="en-US" sz="1600"/>
            <a:t>- </a:t>
          </a:r>
          <a:r>
            <a:rPr lang="en-US" sz="1600" err="1"/>
            <a:t>CheY</a:t>
          </a:r>
          <a:r>
            <a:rPr lang="en-US" sz="1600"/>
            <a:t>-like (response regulator receiver domain).</a:t>
          </a:r>
        </a:p>
      </dgm:t>
    </dgm:pt>
    <dgm:pt modelId="{3FCAFCF8-2B4B-4108-9E43-A7E5D7365F01}" type="parTrans" cxnId="{76EC2C27-06F8-43B6-AE25-863A115771C7}">
      <dgm:prSet/>
      <dgm:spPr/>
      <dgm:t>
        <a:bodyPr/>
        <a:lstStyle/>
        <a:p>
          <a:endParaRPr lang="en-US"/>
        </a:p>
      </dgm:t>
    </dgm:pt>
    <dgm:pt modelId="{9BA82387-14C0-4C7C-900C-F94F899D850A}" type="sibTrans" cxnId="{76EC2C27-06F8-43B6-AE25-863A115771C7}">
      <dgm:prSet/>
      <dgm:spPr/>
      <dgm:t>
        <a:bodyPr/>
        <a:lstStyle/>
        <a:p>
          <a:endParaRPr lang="en-US"/>
        </a:p>
      </dgm:t>
    </dgm:pt>
    <dgm:pt modelId="{DF976FD5-ADF3-494D-8640-DE75B1A2478C}" type="pres">
      <dgm:prSet presAssocID="{8AA54D72-5634-43D7-A18D-526BA4211D0B}" presName="root" presStyleCnt="0">
        <dgm:presLayoutVars>
          <dgm:dir/>
          <dgm:resizeHandles val="exact"/>
        </dgm:presLayoutVars>
      </dgm:prSet>
      <dgm:spPr/>
    </dgm:pt>
    <dgm:pt modelId="{96FD035D-A530-4023-BD7E-E36FE75384D3}" type="pres">
      <dgm:prSet presAssocID="{CCEDA037-7BF0-4FB0-8AA6-024919EC6D5D}" presName="compNode" presStyleCnt="0"/>
      <dgm:spPr/>
    </dgm:pt>
    <dgm:pt modelId="{B4BB3E1E-A6C7-464E-85CD-5A34449F2594}" type="pres">
      <dgm:prSet presAssocID="{CCEDA037-7BF0-4FB0-8AA6-024919EC6D5D}" presName="bgRect" presStyleLbl="bgShp" presStyleIdx="0" presStyleCnt="2" custScaleY="141787" custLinFactNeighborX="270" custLinFactNeighborY="1019"/>
      <dgm:spPr/>
    </dgm:pt>
    <dgm:pt modelId="{2E18E1D2-3081-44A5-954E-0A044A369BBC}" type="pres">
      <dgm:prSet presAssocID="{CCEDA037-7BF0-4FB0-8AA6-024919EC6D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26C70872-E8EA-4D5D-900E-7050790D4AC6}" type="pres">
      <dgm:prSet presAssocID="{CCEDA037-7BF0-4FB0-8AA6-024919EC6D5D}" presName="spaceRect" presStyleCnt="0"/>
      <dgm:spPr/>
    </dgm:pt>
    <dgm:pt modelId="{03BC920C-A4E0-488F-B78A-87981B1DC63A}" type="pres">
      <dgm:prSet presAssocID="{CCEDA037-7BF0-4FB0-8AA6-024919EC6D5D}" presName="parTx" presStyleLbl="revTx" presStyleIdx="0" presStyleCnt="4" custScaleX="73190" custScaleY="78847" custLinFactNeighborX="-17318" custLinFactNeighborY="15527">
        <dgm:presLayoutVars>
          <dgm:chMax val="0"/>
          <dgm:chPref val="0"/>
        </dgm:presLayoutVars>
      </dgm:prSet>
      <dgm:spPr/>
    </dgm:pt>
    <dgm:pt modelId="{84C12A6D-75AC-40B0-A531-749B8E3E7E4B}" type="pres">
      <dgm:prSet presAssocID="{CCEDA037-7BF0-4FB0-8AA6-024919EC6D5D}" presName="desTx" presStyleLbl="revTx" presStyleIdx="1" presStyleCnt="4" custScaleX="151821" custScaleY="118910" custLinFactNeighborX="-10667" custLinFactNeighborY="5987">
        <dgm:presLayoutVars/>
      </dgm:prSet>
      <dgm:spPr/>
    </dgm:pt>
    <dgm:pt modelId="{C8079B32-BCD0-4696-8048-7DEBCA859F9F}" type="pres">
      <dgm:prSet presAssocID="{A810E010-286D-4E83-BCE8-78E3F9B5BCC4}" presName="sibTrans" presStyleCnt="0"/>
      <dgm:spPr/>
    </dgm:pt>
    <dgm:pt modelId="{8BEFDA36-0141-4A98-99DB-06E7C52796D9}" type="pres">
      <dgm:prSet presAssocID="{80109EF5-CBB4-4961-B4E7-730728DB6632}" presName="compNode" presStyleCnt="0"/>
      <dgm:spPr/>
    </dgm:pt>
    <dgm:pt modelId="{7E8D0C63-6D4A-433F-905C-999250855249}" type="pres">
      <dgm:prSet presAssocID="{80109EF5-CBB4-4961-B4E7-730728DB6632}" presName="bgRect" presStyleLbl="bgShp" presStyleIdx="1" presStyleCnt="2" custScaleY="129379" custLinFactNeighborX="630" custLinFactNeighborY="7526"/>
      <dgm:spPr/>
    </dgm:pt>
    <dgm:pt modelId="{FB268EDF-C03E-4251-AE76-E4C3308C12C6}" type="pres">
      <dgm:prSet presAssocID="{80109EF5-CBB4-4961-B4E7-730728DB66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t"/>
        </a:ext>
      </dgm:extLst>
    </dgm:pt>
    <dgm:pt modelId="{EC09FA30-CC30-4985-8930-F9A262793BA9}" type="pres">
      <dgm:prSet presAssocID="{80109EF5-CBB4-4961-B4E7-730728DB6632}" presName="spaceRect" presStyleCnt="0"/>
      <dgm:spPr/>
    </dgm:pt>
    <dgm:pt modelId="{181A56E4-4097-4B8D-8ED8-69D4D36CF5F5}" type="pres">
      <dgm:prSet presAssocID="{80109EF5-CBB4-4961-B4E7-730728DB6632}" presName="parTx" presStyleLbl="revTx" presStyleIdx="2" presStyleCnt="4" custScaleX="64485" custScaleY="74239" custLinFactNeighborX="-20904" custLinFactNeighborY="16693">
        <dgm:presLayoutVars>
          <dgm:chMax val="0"/>
          <dgm:chPref val="0"/>
        </dgm:presLayoutVars>
      </dgm:prSet>
      <dgm:spPr/>
    </dgm:pt>
    <dgm:pt modelId="{00D69EA0-ABA9-40CD-A61E-D6BFB6D7C07C}" type="pres">
      <dgm:prSet presAssocID="{80109EF5-CBB4-4961-B4E7-730728DB6632}" presName="desTx" presStyleLbl="revTx" presStyleIdx="3" presStyleCnt="4" custScaleX="145257" custScaleY="118674" custLinFactNeighborX="-4478" custLinFactNeighborY="6659">
        <dgm:presLayoutVars/>
      </dgm:prSet>
      <dgm:spPr>
        <a:xfrm>
          <a:off x="4629916" y="3143250"/>
          <a:ext cx="3925463" cy="1577755"/>
        </a:xfrm>
        <a:prstGeom prst="rect">
          <a:avLst/>
        </a:prstGeom>
      </dgm:spPr>
    </dgm:pt>
  </dgm:ptLst>
  <dgm:cxnLst>
    <dgm:cxn modelId="{19220401-8B4B-476B-9206-D210EAB043E2}" type="presOf" srcId="{CCEDA037-7BF0-4FB0-8AA6-024919EC6D5D}" destId="{03BC920C-A4E0-488F-B78A-87981B1DC63A}" srcOrd="0" destOrd="0" presId="urn:microsoft.com/office/officeart/2018/2/layout/IconVerticalSolidList"/>
    <dgm:cxn modelId="{DA92010F-305B-4C49-953B-463E204CD665}" srcId="{80109EF5-CBB4-4961-B4E7-730728DB6632}" destId="{E74DE6E7-7E21-4D3C-853A-957FBF63595B}" srcOrd="1" destOrd="0" parTransId="{2BE3D690-5E2B-42CE-B87C-6486C604CC73}" sibTransId="{8D8DD4C3-1C1F-4DC8-AEA9-A1313742EADE}"/>
    <dgm:cxn modelId="{ED158A15-E0CE-4228-84B5-656EA7D770C6}" type="presOf" srcId="{8AA54D72-5634-43D7-A18D-526BA4211D0B}" destId="{DF976FD5-ADF3-494D-8640-DE75B1A2478C}" srcOrd="0" destOrd="0" presId="urn:microsoft.com/office/officeart/2018/2/layout/IconVerticalSolidList"/>
    <dgm:cxn modelId="{76EC2C27-06F8-43B6-AE25-863A115771C7}" srcId="{80109EF5-CBB4-4961-B4E7-730728DB6632}" destId="{040FE14C-0BAA-441E-A8FB-6B585455CD84}" srcOrd="2" destOrd="0" parTransId="{3FCAFCF8-2B4B-4108-9E43-A7E5D7365F01}" sibTransId="{9BA82387-14C0-4C7C-900C-F94F899D850A}"/>
    <dgm:cxn modelId="{7E38E02A-A345-4007-80D4-AE9DB93038B4}" type="presOf" srcId="{C2EB2D7C-7389-4564-8494-15C7B501CAA5}" destId="{84C12A6D-75AC-40B0-A531-749B8E3E7E4B}" srcOrd="0" destOrd="1" presId="urn:microsoft.com/office/officeart/2018/2/layout/IconVerticalSolidList"/>
    <dgm:cxn modelId="{70A1403E-D402-4FEF-A161-16E51641372E}" type="presOf" srcId="{57CD3AC8-DD1B-4356-A908-48B310D44A1F}" destId="{00D69EA0-ABA9-40CD-A61E-D6BFB6D7C07C}" srcOrd="0" destOrd="0" presId="urn:microsoft.com/office/officeart/2018/2/layout/IconVerticalSolidList"/>
    <dgm:cxn modelId="{25BD2746-3F37-4E98-B279-302DB2B2D2B9}" type="presOf" srcId="{65513108-C3AC-4775-B6AA-FF4C1ED3362A}" destId="{84C12A6D-75AC-40B0-A531-749B8E3E7E4B}" srcOrd="0" destOrd="0" presId="urn:microsoft.com/office/officeart/2018/2/layout/IconVerticalSolidList"/>
    <dgm:cxn modelId="{1C435795-4D67-4670-A8DA-52D1D9D95B72}" srcId="{8AA54D72-5634-43D7-A18D-526BA4211D0B}" destId="{CCEDA037-7BF0-4FB0-8AA6-024919EC6D5D}" srcOrd="0" destOrd="0" parTransId="{BF1E053C-77CB-4939-A6BE-6DC3640CF606}" sibTransId="{A810E010-286D-4E83-BCE8-78E3F9B5BCC4}"/>
    <dgm:cxn modelId="{64788D98-C7AF-4660-B45A-B097564FDD6F}" srcId="{8AA54D72-5634-43D7-A18D-526BA4211D0B}" destId="{80109EF5-CBB4-4961-B4E7-730728DB6632}" srcOrd="1" destOrd="0" parTransId="{B97DA969-8334-4727-A824-BE93A67952BE}" sibTransId="{CE04D47C-A423-49ED-B03C-4CB006E88679}"/>
    <dgm:cxn modelId="{2928F6A0-8DE4-4619-AD44-A898CDEB69C4}" srcId="{CCEDA037-7BF0-4FB0-8AA6-024919EC6D5D}" destId="{C2EB2D7C-7389-4564-8494-15C7B501CAA5}" srcOrd="1" destOrd="0" parTransId="{9389FD25-5906-4E25-8D70-327F88987D8D}" sibTransId="{69363884-6AAD-4EA7-86CD-6816AEF10178}"/>
    <dgm:cxn modelId="{62F1AAA5-5F93-4CE5-9AC8-95F6ED917FF4}" srcId="{CCEDA037-7BF0-4FB0-8AA6-024919EC6D5D}" destId="{65513108-C3AC-4775-B6AA-FF4C1ED3362A}" srcOrd="0" destOrd="0" parTransId="{2B07B305-962E-44F3-8511-3662FD2E3427}" sibTransId="{B729AB92-BB4D-4541-8592-6C523803C908}"/>
    <dgm:cxn modelId="{A8A12DB2-D236-4CA1-AC9E-128615E51D66}" type="presOf" srcId="{80109EF5-CBB4-4961-B4E7-730728DB6632}" destId="{181A56E4-4097-4B8D-8ED8-69D4D36CF5F5}" srcOrd="0" destOrd="0" presId="urn:microsoft.com/office/officeart/2018/2/layout/IconVerticalSolidList"/>
    <dgm:cxn modelId="{CE03F3D0-93F8-4822-AD18-B907D43817FC}" type="presOf" srcId="{E74DE6E7-7E21-4D3C-853A-957FBF63595B}" destId="{00D69EA0-ABA9-40CD-A61E-D6BFB6D7C07C}" srcOrd="0" destOrd="1" presId="urn:microsoft.com/office/officeart/2018/2/layout/IconVerticalSolidList"/>
    <dgm:cxn modelId="{EBD6F0E6-B247-42AC-95A3-035590496289}" srcId="{80109EF5-CBB4-4961-B4E7-730728DB6632}" destId="{57CD3AC8-DD1B-4356-A908-48B310D44A1F}" srcOrd="0" destOrd="0" parTransId="{2C4FB06B-8F6C-4198-B9C8-0A3A2FF5D188}" sibTransId="{4C32872C-EBFC-44C3-BA8B-1137E8142C11}"/>
    <dgm:cxn modelId="{D1FB99F1-03E0-405E-9AB2-584E847F0334}" type="presOf" srcId="{040FE14C-0BAA-441E-A8FB-6B585455CD84}" destId="{00D69EA0-ABA9-40CD-A61E-D6BFB6D7C07C}" srcOrd="0" destOrd="2" presId="urn:microsoft.com/office/officeart/2018/2/layout/IconVerticalSolidList"/>
    <dgm:cxn modelId="{5A77D152-65A2-4FA4-952C-69F82F183C3E}" type="presParOf" srcId="{DF976FD5-ADF3-494D-8640-DE75B1A2478C}" destId="{96FD035D-A530-4023-BD7E-E36FE75384D3}" srcOrd="0" destOrd="0" presId="urn:microsoft.com/office/officeart/2018/2/layout/IconVerticalSolidList"/>
    <dgm:cxn modelId="{C5DC3AF1-1C13-4A2F-AEE1-592D52605F14}" type="presParOf" srcId="{96FD035D-A530-4023-BD7E-E36FE75384D3}" destId="{B4BB3E1E-A6C7-464E-85CD-5A34449F2594}" srcOrd="0" destOrd="0" presId="urn:microsoft.com/office/officeart/2018/2/layout/IconVerticalSolidList"/>
    <dgm:cxn modelId="{BF4CF839-EAE0-4FCA-B4E5-A099BE618AAD}" type="presParOf" srcId="{96FD035D-A530-4023-BD7E-E36FE75384D3}" destId="{2E18E1D2-3081-44A5-954E-0A044A369BBC}" srcOrd="1" destOrd="0" presId="urn:microsoft.com/office/officeart/2018/2/layout/IconVerticalSolidList"/>
    <dgm:cxn modelId="{34ED036C-5295-437F-A366-E22483597B56}" type="presParOf" srcId="{96FD035D-A530-4023-BD7E-E36FE75384D3}" destId="{26C70872-E8EA-4D5D-900E-7050790D4AC6}" srcOrd="2" destOrd="0" presId="urn:microsoft.com/office/officeart/2018/2/layout/IconVerticalSolidList"/>
    <dgm:cxn modelId="{F5CE4C48-1FCD-4C06-A97B-BD073A823BC2}" type="presParOf" srcId="{96FD035D-A530-4023-BD7E-E36FE75384D3}" destId="{03BC920C-A4E0-488F-B78A-87981B1DC63A}" srcOrd="3" destOrd="0" presId="urn:microsoft.com/office/officeart/2018/2/layout/IconVerticalSolidList"/>
    <dgm:cxn modelId="{F3CF649B-C459-4EC5-8223-047D907FC7B3}" type="presParOf" srcId="{96FD035D-A530-4023-BD7E-E36FE75384D3}" destId="{84C12A6D-75AC-40B0-A531-749B8E3E7E4B}" srcOrd="4" destOrd="0" presId="urn:microsoft.com/office/officeart/2018/2/layout/IconVerticalSolidList"/>
    <dgm:cxn modelId="{5A76584C-C78D-49EF-9133-28C0532191B5}" type="presParOf" srcId="{DF976FD5-ADF3-494D-8640-DE75B1A2478C}" destId="{C8079B32-BCD0-4696-8048-7DEBCA859F9F}" srcOrd="1" destOrd="0" presId="urn:microsoft.com/office/officeart/2018/2/layout/IconVerticalSolidList"/>
    <dgm:cxn modelId="{E9759EB1-4838-4D17-9AF5-E10ECE78756F}" type="presParOf" srcId="{DF976FD5-ADF3-494D-8640-DE75B1A2478C}" destId="{8BEFDA36-0141-4A98-99DB-06E7C52796D9}" srcOrd="2" destOrd="0" presId="urn:microsoft.com/office/officeart/2018/2/layout/IconVerticalSolidList"/>
    <dgm:cxn modelId="{A321F8A7-04D9-48FC-A55B-5244CB36A1D6}" type="presParOf" srcId="{8BEFDA36-0141-4A98-99DB-06E7C52796D9}" destId="{7E8D0C63-6D4A-433F-905C-999250855249}" srcOrd="0" destOrd="0" presId="urn:microsoft.com/office/officeart/2018/2/layout/IconVerticalSolidList"/>
    <dgm:cxn modelId="{95040AC7-02F4-4818-BD22-7916A8F9BE23}" type="presParOf" srcId="{8BEFDA36-0141-4A98-99DB-06E7C52796D9}" destId="{FB268EDF-C03E-4251-AE76-E4C3308C12C6}" srcOrd="1" destOrd="0" presId="urn:microsoft.com/office/officeart/2018/2/layout/IconVerticalSolidList"/>
    <dgm:cxn modelId="{6447A6C4-0250-44CD-B347-C759EE4CE2B6}" type="presParOf" srcId="{8BEFDA36-0141-4A98-99DB-06E7C52796D9}" destId="{EC09FA30-CC30-4985-8930-F9A262793BA9}" srcOrd="2" destOrd="0" presId="urn:microsoft.com/office/officeart/2018/2/layout/IconVerticalSolidList"/>
    <dgm:cxn modelId="{2AC7A09D-60DF-495A-AA69-C39BE9980DF5}" type="presParOf" srcId="{8BEFDA36-0141-4A98-99DB-06E7C52796D9}" destId="{181A56E4-4097-4B8D-8ED8-69D4D36CF5F5}" srcOrd="3" destOrd="0" presId="urn:microsoft.com/office/officeart/2018/2/layout/IconVerticalSolidList"/>
    <dgm:cxn modelId="{14119734-C296-4B2C-ADCF-337642701BC6}" type="presParOf" srcId="{8BEFDA36-0141-4A98-99DB-06E7C52796D9}" destId="{00D69EA0-ABA9-40CD-A61E-D6BFB6D7C07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644DE6-7D44-40BA-97B6-796BBA6B44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64F79-B0AC-4967-8050-33F0BD5BEC81}">
      <dgm:prSet custT="1"/>
      <dgm:spPr/>
      <dgm:t>
        <a:bodyPr/>
        <a:lstStyle/>
        <a:p>
          <a:pPr>
            <a:lnSpc>
              <a:spcPct val="100000"/>
            </a:lnSpc>
          </a:pPr>
          <a:r>
            <a:rPr lang="de-DE" sz="2400" baseline="0"/>
            <a:t>Motivation</a:t>
          </a:r>
          <a:endParaRPr lang="en-US" sz="2400"/>
        </a:p>
      </dgm:t>
    </dgm:pt>
    <dgm:pt modelId="{4D541E57-E29A-43F5-9A78-09687A1E1FFB}" type="parTrans" cxnId="{544AE040-B9AF-4AE1-83C5-2973E4B27B60}">
      <dgm:prSet/>
      <dgm:spPr/>
      <dgm:t>
        <a:bodyPr/>
        <a:lstStyle/>
        <a:p>
          <a:endParaRPr lang="en-US" sz="2800"/>
        </a:p>
      </dgm:t>
    </dgm:pt>
    <dgm:pt modelId="{E94DE35D-5DA4-4636-A180-8013AB6EFC87}" type="sibTrans" cxnId="{544AE040-B9AF-4AE1-83C5-2973E4B27B60}">
      <dgm:prSet/>
      <dgm:spPr/>
      <dgm:t>
        <a:bodyPr/>
        <a:lstStyle/>
        <a:p>
          <a:endParaRPr lang="en-US" sz="2800"/>
        </a:p>
      </dgm:t>
    </dgm:pt>
    <dgm:pt modelId="{ACCE3938-5FB8-4279-AB0E-2435F90A771E}">
      <dgm:prSet custT="1"/>
      <dgm:spPr/>
      <dgm:t>
        <a:bodyPr/>
        <a:lstStyle/>
        <a:p>
          <a:pPr>
            <a:lnSpc>
              <a:spcPct val="100000"/>
            </a:lnSpc>
          </a:pPr>
          <a:r>
            <a:rPr lang="de-DE" sz="2400" baseline="0" err="1"/>
            <a:t>Related</a:t>
          </a:r>
          <a:r>
            <a:rPr lang="de-DE" sz="2400" baseline="0"/>
            <a:t> Works</a:t>
          </a:r>
          <a:endParaRPr lang="en-US" sz="2400"/>
        </a:p>
      </dgm:t>
    </dgm:pt>
    <dgm:pt modelId="{9D4A2F4F-B89A-45B9-8882-61F53B894938}" type="parTrans" cxnId="{DB2BA689-2C9B-49F7-8198-842A4DAE8A0C}">
      <dgm:prSet/>
      <dgm:spPr/>
      <dgm:t>
        <a:bodyPr/>
        <a:lstStyle/>
        <a:p>
          <a:endParaRPr lang="en-US" sz="2800"/>
        </a:p>
      </dgm:t>
    </dgm:pt>
    <dgm:pt modelId="{99243235-A613-4DE5-8706-4A75AF5CDFFC}" type="sibTrans" cxnId="{DB2BA689-2C9B-49F7-8198-842A4DAE8A0C}">
      <dgm:prSet/>
      <dgm:spPr/>
      <dgm:t>
        <a:bodyPr/>
        <a:lstStyle/>
        <a:p>
          <a:endParaRPr lang="en-US" sz="2800"/>
        </a:p>
      </dgm:t>
    </dgm:pt>
    <dgm:pt modelId="{DDD76826-DC62-42D8-B71D-2A9729347B2A}">
      <dgm:prSet custT="1"/>
      <dgm:spPr/>
      <dgm:t>
        <a:bodyPr/>
        <a:lstStyle/>
        <a:p>
          <a:pPr>
            <a:lnSpc>
              <a:spcPct val="100000"/>
            </a:lnSpc>
          </a:pPr>
          <a:r>
            <a:rPr lang="de-DE" sz="2400" baseline="0"/>
            <a:t>Datasets</a:t>
          </a:r>
          <a:endParaRPr lang="en-US" sz="2400"/>
        </a:p>
      </dgm:t>
    </dgm:pt>
    <dgm:pt modelId="{14D4DEBA-B8D4-41E0-BBCF-6159884C94D9}" type="parTrans" cxnId="{256DAF78-396C-4847-A3C5-37F16868D6FA}">
      <dgm:prSet/>
      <dgm:spPr/>
      <dgm:t>
        <a:bodyPr/>
        <a:lstStyle/>
        <a:p>
          <a:endParaRPr lang="en-US" sz="2800"/>
        </a:p>
      </dgm:t>
    </dgm:pt>
    <dgm:pt modelId="{FDDBFD6D-9449-4C3A-A068-75F1A4A41BA8}" type="sibTrans" cxnId="{256DAF78-396C-4847-A3C5-37F16868D6FA}">
      <dgm:prSet/>
      <dgm:spPr/>
      <dgm:t>
        <a:bodyPr/>
        <a:lstStyle/>
        <a:p>
          <a:endParaRPr lang="en-US" sz="2800"/>
        </a:p>
      </dgm:t>
    </dgm:pt>
    <dgm:pt modelId="{2C83E47B-B897-4AF8-86B1-73ADE6D4A115}">
      <dgm:prSet custT="1"/>
      <dgm:spPr/>
      <dgm:t>
        <a:bodyPr/>
        <a:lstStyle/>
        <a:p>
          <a:pPr>
            <a:lnSpc>
              <a:spcPct val="100000"/>
            </a:lnSpc>
          </a:pPr>
          <a:r>
            <a:rPr lang="de-DE" sz="2400" baseline="0"/>
            <a:t>Training Overview</a:t>
          </a:r>
          <a:endParaRPr lang="en-US" sz="2400"/>
        </a:p>
      </dgm:t>
    </dgm:pt>
    <dgm:pt modelId="{8D6B7448-54DE-4F8C-AB07-15E29A33D3F2}" type="parTrans" cxnId="{E6FE4F8E-C50B-4589-BCDD-4A72487C7BC2}">
      <dgm:prSet/>
      <dgm:spPr/>
      <dgm:t>
        <a:bodyPr/>
        <a:lstStyle/>
        <a:p>
          <a:endParaRPr lang="en-US" sz="2800"/>
        </a:p>
      </dgm:t>
    </dgm:pt>
    <dgm:pt modelId="{ADF05441-85A5-494F-B0E1-3936E7EB61C9}" type="sibTrans" cxnId="{E6FE4F8E-C50B-4589-BCDD-4A72487C7BC2}">
      <dgm:prSet/>
      <dgm:spPr/>
      <dgm:t>
        <a:bodyPr/>
        <a:lstStyle/>
        <a:p>
          <a:endParaRPr lang="en-US" sz="2800"/>
        </a:p>
      </dgm:t>
    </dgm:pt>
    <dgm:pt modelId="{D3BD79D9-C8A9-470E-AC21-AD600D0994F6}">
      <dgm:prSet custT="1"/>
      <dgm:spPr/>
      <dgm:t>
        <a:bodyPr/>
        <a:lstStyle/>
        <a:p>
          <a:pPr>
            <a:lnSpc>
              <a:spcPct val="100000"/>
            </a:lnSpc>
          </a:pPr>
          <a:r>
            <a:rPr lang="de-DE" sz="2400" baseline="0"/>
            <a:t>Testing</a:t>
          </a:r>
          <a:endParaRPr lang="en-US" sz="2400"/>
        </a:p>
      </dgm:t>
    </dgm:pt>
    <dgm:pt modelId="{B06FE7AF-78DE-4B51-88AA-F915044E7860}" type="parTrans" cxnId="{F0CE9890-3564-4BBF-82C4-A26BDDD13F56}">
      <dgm:prSet/>
      <dgm:spPr/>
      <dgm:t>
        <a:bodyPr/>
        <a:lstStyle/>
        <a:p>
          <a:endParaRPr lang="en-US" sz="2800"/>
        </a:p>
      </dgm:t>
    </dgm:pt>
    <dgm:pt modelId="{F6708EC7-863B-4840-9D41-F4BDD9E8C007}" type="sibTrans" cxnId="{F0CE9890-3564-4BBF-82C4-A26BDDD13F56}">
      <dgm:prSet/>
      <dgm:spPr/>
      <dgm:t>
        <a:bodyPr/>
        <a:lstStyle/>
        <a:p>
          <a:endParaRPr lang="en-US" sz="2800"/>
        </a:p>
      </dgm:t>
    </dgm:pt>
    <dgm:pt modelId="{606C69A2-9A2F-487E-9D9B-5FFBB854DFB6}">
      <dgm:prSet custT="1"/>
      <dgm:spPr/>
      <dgm:t>
        <a:bodyPr/>
        <a:lstStyle/>
        <a:p>
          <a:pPr>
            <a:lnSpc>
              <a:spcPct val="100000"/>
            </a:lnSpc>
          </a:pPr>
          <a:r>
            <a:rPr lang="de-DE" sz="2400" baseline="0"/>
            <a:t>Results</a:t>
          </a:r>
          <a:endParaRPr lang="en-US" sz="2400"/>
        </a:p>
      </dgm:t>
    </dgm:pt>
    <dgm:pt modelId="{4265459C-3DE4-4B31-A51C-606C1A68DBC5}" type="parTrans" cxnId="{C5D67343-7B13-4035-A96E-07C0CB0D8DCF}">
      <dgm:prSet/>
      <dgm:spPr/>
      <dgm:t>
        <a:bodyPr/>
        <a:lstStyle/>
        <a:p>
          <a:endParaRPr lang="en-US" sz="2800"/>
        </a:p>
      </dgm:t>
    </dgm:pt>
    <dgm:pt modelId="{EFB6304C-7986-4C3B-8174-8DDE772F4D87}" type="sibTrans" cxnId="{C5D67343-7B13-4035-A96E-07C0CB0D8DCF}">
      <dgm:prSet/>
      <dgm:spPr/>
      <dgm:t>
        <a:bodyPr/>
        <a:lstStyle/>
        <a:p>
          <a:endParaRPr lang="en-US" sz="2800"/>
        </a:p>
      </dgm:t>
    </dgm:pt>
    <dgm:pt modelId="{46036B82-E6A5-42F7-92DC-89521DD01B0F}">
      <dgm:prSet custT="1"/>
      <dgm:spPr/>
      <dgm:t>
        <a:bodyPr/>
        <a:lstStyle/>
        <a:p>
          <a:pPr>
            <a:lnSpc>
              <a:spcPct val="100000"/>
            </a:lnSpc>
          </a:pPr>
          <a:r>
            <a:rPr lang="de-DE" sz="2400" baseline="0" err="1"/>
            <a:t>Conclusion</a:t>
          </a:r>
          <a:endParaRPr lang="en-US" sz="2400"/>
        </a:p>
      </dgm:t>
    </dgm:pt>
    <dgm:pt modelId="{F2AB246B-924B-4003-94E6-D77EBBD5B875}" type="parTrans" cxnId="{0CF1648C-AB92-4963-A460-4A7407522F9B}">
      <dgm:prSet/>
      <dgm:spPr/>
      <dgm:t>
        <a:bodyPr/>
        <a:lstStyle/>
        <a:p>
          <a:endParaRPr lang="en-US" sz="2800"/>
        </a:p>
      </dgm:t>
    </dgm:pt>
    <dgm:pt modelId="{CEFFA5A7-911D-4329-87AD-4BA8C56ABF8C}" type="sibTrans" cxnId="{0CF1648C-AB92-4963-A460-4A7407522F9B}">
      <dgm:prSet/>
      <dgm:spPr/>
      <dgm:t>
        <a:bodyPr/>
        <a:lstStyle/>
        <a:p>
          <a:endParaRPr lang="en-US" sz="2800"/>
        </a:p>
      </dgm:t>
    </dgm:pt>
    <dgm:pt modelId="{1C46ADDB-7302-48C1-838C-C6DFF4B5EE7C}" type="pres">
      <dgm:prSet presAssocID="{06644DE6-7D44-40BA-97B6-796BBA6B440C}" presName="root" presStyleCnt="0">
        <dgm:presLayoutVars>
          <dgm:dir/>
          <dgm:resizeHandles val="exact"/>
        </dgm:presLayoutVars>
      </dgm:prSet>
      <dgm:spPr/>
    </dgm:pt>
    <dgm:pt modelId="{1B7D2645-D918-4A98-8BFC-6D808D080885}" type="pres">
      <dgm:prSet presAssocID="{CBE64F79-B0AC-4967-8050-33F0BD5BEC81}" presName="compNode" presStyleCnt="0"/>
      <dgm:spPr/>
    </dgm:pt>
    <dgm:pt modelId="{1B3F48EF-4B90-4DC0-BEC3-F22FC354D301}" type="pres">
      <dgm:prSet presAssocID="{CBE64F79-B0AC-4967-8050-33F0BD5BEC81}" presName="bgRect" presStyleLbl="bgShp" presStyleIdx="0" presStyleCnt="7"/>
      <dgm:spPr/>
    </dgm:pt>
    <dgm:pt modelId="{8F857C9E-702B-47EB-B521-67574B1B3AA1}" type="pres">
      <dgm:prSet presAssocID="{CBE64F79-B0AC-4967-8050-33F0BD5BEC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DB3C5B2-9B5A-40E3-A46B-211769A8B2C8}" type="pres">
      <dgm:prSet presAssocID="{CBE64F79-B0AC-4967-8050-33F0BD5BEC81}" presName="spaceRect" presStyleCnt="0"/>
      <dgm:spPr/>
    </dgm:pt>
    <dgm:pt modelId="{6200230F-6695-4BD1-A93F-5FE423C648C7}" type="pres">
      <dgm:prSet presAssocID="{CBE64F79-B0AC-4967-8050-33F0BD5BEC81}" presName="parTx" presStyleLbl="revTx" presStyleIdx="0" presStyleCnt="7">
        <dgm:presLayoutVars>
          <dgm:chMax val="0"/>
          <dgm:chPref val="0"/>
        </dgm:presLayoutVars>
      </dgm:prSet>
      <dgm:spPr/>
    </dgm:pt>
    <dgm:pt modelId="{4FE04345-C915-467D-AAAB-19453D157A3B}" type="pres">
      <dgm:prSet presAssocID="{E94DE35D-5DA4-4636-A180-8013AB6EFC87}" presName="sibTrans" presStyleCnt="0"/>
      <dgm:spPr/>
    </dgm:pt>
    <dgm:pt modelId="{7A076C06-65AA-4584-8CCF-D6F64EAE3E14}" type="pres">
      <dgm:prSet presAssocID="{ACCE3938-5FB8-4279-AB0E-2435F90A771E}" presName="compNode" presStyleCnt="0"/>
      <dgm:spPr/>
    </dgm:pt>
    <dgm:pt modelId="{BEC218DE-D37F-44F3-8BC8-1E9A1F904053}" type="pres">
      <dgm:prSet presAssocID="{ACCE3938-5FB8-4279-AB0E-2435F90A771E}" presName="bgRect" presStyleLbl="bgShp" presStyleIdx="1" presStyleCnt="7"/>
      <dgm:spPr/>
    </dgm:pt>
    <dgm:pt modelId="{D2785E5E-61C2-4A90-AEC3-2C14A9028BC8}" type="pres">
      <dgm:prSet presAssocID="{ACCE3938-5FB8-4279-AB0E-2435F90A7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dgeCopyright"/>
        </a:ext>
      </dgm:extLst>
    </dgm:pt>
    <dgm:pt modelId="{A2D7058F-86BB-47A4-9D6F-3522A18A2AA5}" type="pres">
      <dgm:prSet presAssocID="{ACCE3938-5FB8-4279-AB0E-2435F90A771E}" presName="spaceRect" presStyleCnt="0"/>
      <dgm:spPr/>
    </dgm:pt>
    <dgm:pt modelId="{0AEE7542-3BC3-4B67-B6AC-4D5EAEEA8898}" type="pres">
      <dgm:prSet presAssocID="{ACCE3938-5FB8-4279-AB0E-2435F90A771E}" presName="parTx" presStyleLbl="revTx" presStyleIdx="1" presStyleCnt="7">
        <dgm:presLayoutVars>
          <dgm:chMax val="0"/>
          <dgm:chPref val="0"/>
        </dgm:presLayoutVars>
      </dgm:prSet>
      <dgm:spPr/>
    </dgm:pt>
    <dgm:pt modelId="{D93970A4-999B-4E4C-A895-4855E4E3E256}" type="pres">
      <dgm:prSet presAssocID="{99243235-A613-4DE5-8706-4A75AF5CDFFC}" presName="sibTrans" presStyleCnt="0"/>
      <dgm:spPr/>
    </dgm:pt>
    <dgm:pt modelId="{C3CC78E2-254C-4C7A-858F-001DD4411F90}" type="pres">
      <dgm:prSet presAssocID="{DDD76826-DC62-42D8-B71D-2A9729347B2A}" presName="compNode" presStyleCnt="0"/>
      <dgm:spPr/>
    </dgm:pt>
    <dgm:pt modelId="{9E665578-1C1E-4812-92AF-E4B983D13477}" type="pres">
      <dgm:prSet presAssocID="{DDD76826-DC62-42D8-B71D-2A9729347B2A}" presName="bgRect" presStyleLbl="bgShp" presStyleIdx="2" presStyleCnt="7"/>
      <dgm:spPr/>
    </dgm:pt>
    <dgm:pt modelId="{F3ED76F2-A80A-4E03-90EB-6E47D947A95E}" type="pres">
      <dgm:prSet presAssocID="{DDD76826-DC62-42D8-B71D-2A9729347B2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6C2072F-F621-4B21-9170-D361847D0744}" type="pres">
      <dgm:prSet presAssocID="{DDD76826-DC62-42D8-B71D-2A9729347B2A}" presName="spaceRect" presStyleCnt="0"/>
      <dgm:spPr/>
    </dgm:pt>
    <dgm:pt modelId="{585801D8-03A2-496D-BA59-909781D91FE9}" type="pres">
      <dgm:prSet presAssocID="{DDD76826-DC62-42D8-B71D-2A9729347B2A}" presName="parTx" presStyleLbl="revTx" presStyleIdx="2" presStyleCnt="7">
        <dgm:presLayoutVars>
          <dgm:chMax val="0"/>
          <dgm:chPref val="0"/>
        </dgm:presLayoutVars>
      </dgm:prSet>
      <dgm:spPr/>
    </dgm:pt>
    <dgm:pt modelId="{A4056DF0-14DB-4E55-BB33-7195B7AF3402}" type="pres">
      <dgm:prSet presAssocID="{FDDBFD6D-9449-4C3A-A068-75F1A4A41BA8}" presName="sibTrans" presStyleCnt="0"/>
      <dgm:spPr/>
    </dgm:pt>
    <dgm:pt modelId="{35F0CC9E-67F4-4A8A-AC45-33138B7ECA15}" type="pres">
      <dgm:prSet presAssocID="{2C83E47B-B897-4AF8-86B1-73ADE6D4A115}" presName="compNode" presStyleCnt="0"/>
      <dgm:spPr/>
    </dgm:pt>
    <dgm:pt modelId="{91BE3AA6-99A0-4A2E-BB16-45C85D5E3739}" type="pres">
      <dgm:prSet presAssocID="{2C83E47B-B897-4AF8-86B1-73ADE6D4A115}" presName="bgRect" presStyleLbl="bgShp" presStyleIdx="3" presStyleCnt="7"/>
      <dgm:spPr/>
    </dgm:pt>
    <dgm:pt modelId="{C8050376-8B71-43D8-9AE0-27B720189C36}" type="pres">
      <dgm:prSet presAssocID="{2C83E47B-B897-4AF8-86B1-73ADE6D4A11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5272C5D7-B186-4623-8808-7D72A12552E8}" type="pres">
      <dgm:prSet presAssocID="{2C83E47B-B897-4AF8-86B1-73ADE6D4A115}" presName="spaceRect" presStyleCnt="0"/>
      <dgm:spPr/>
    </dgm:pt>
    <dgm:pt modelId="{61C84CAE-8E55-4FFE-9E45-762BF09500D7}" type="pres">
      <dgm:prSet presAssocID="{2C83E47B-B897-4AF8-86B1-73ADE6D4A115}" presName="parTx" presStyleLbl="revTx" presStyleIdx="3" presStyleCnt="7">
        <dgm:presLayoutVars>
          <dgm:chMax val="0"/>
          <dgm:chPref val="0"/>
        </dgm:presLayoutVars>
      </dgm:prSet>
      <dgm:spPr/>
    </dgm:pt>
    <dgm:pt modelId="{B651BBD1-7236-4D1E-93F1-53A0317B6BDD}" type="pres">
      <dgm:prSet presAssocID="{ADF05441-85A5-494F-B0E1-3936E7EB61C9}" presName="sibTrans" presStyleCnt="0"/>
      <dgm:spPr/>
    </dgm:pt>
    <dgm:pt modelId="{D3A15B80-C1CC-4422-AD74-77BEA3BF251B}" type="pres">
      <dgm:prSet presAssocID="{D3BD79D9-C8A9-470E-AC21-AD600D0994F6}" presName="compNode" presStyleCnt="0"/>
      <dgm:spPr/>
    </dgm:pt>
    <dgm:pt modelId="{0DAAC7CB-8205-4330-8742-42CD9C561B00}" type="pres">
      <dgm:prSet presAssocID="{D3BD79D9-C8A9-470E-AC21-AD600D0994F6}" presName="bgRect" presStyleLbl="bgShp" presStyleIdx="4" presStyleCnt="7"/>
      <dgm:spPr/>
    </dgm:pt>
    <dgm:pt modelId="{630C4AEF-674B-45F1-95D4-83DC2C82489C}" type="pres">
      <dgm:prSet presAssocID="{D3BD79D9-C8A9-470E-AC21-AD600D0994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93E11247-000C-428C-A393-5017A773C4F6}" type="pres">
      <dgm:prSet presAssocID="{D3BD79D9-C8A9-470E-AC21-AD600D0994F6}" presName="spaceRect" presStyleCnt="0"/>
      <dgm:spPr/>
    </dgm:pt>
    <dgm:pt modelId="{93CDF56B-A75D-431A-98FE-849651FB61FD}" type="pres">
      <dgm:prSet presAssocID="{D3BD79D9-C8A9-470E-AC21-AD600D0994F6}" presName="parTx" presStyleLbl="revTx" presStyleIdx="4" presStyleCnt="7">
        <dgm:presLayoutVars>
          <dgm:chMax val="0"/>
          <dgm:chPref val="0"/>
        </dgm:presLayoutVars>
      </dgm:prSet>
      <dgm:spPr/>
    </dgm:pt>
    <dgm:pt modelId="{5EF95AF3-DF2E-45EF-9610-A7344E5E1B20}" type="pres">
      <dgm:prSet presAssocID="{F6708EC7-863B-4840-9D41-F4BDD9E8C007}" presName="sibTrans" presStyleCnt="0"/>
      <dgm:spPr/>
    </dgm:pt>
    <dgm:pt modelId="{3CD1D63B-A783-4ECA-8E9A-060B6FB1559C}" type="pres">
      <dgm:prSet presAssocID="{606C69A2-9A2F-487E-9D9B-5FFBB854DFB6}" presName="compNode" presStyleCnt="0"/>
      <dgm:spPr/>
    </dgm:pt>
    <dgm:pt modelId="{92725C6B-2CDB-441F-B3EF-D1398039A6EE}" type="pres">
      <dgm:prSet presAssocID="{606C69A2-9A2F-487E-9D9B-5FFBB854DFB6}" presName="bgRect" presStyleLbl="bgShp" presStyleIdx="5" presStyleCnt="7"/>
      <dgm:spPr/>
    </dgm:pt>
    <dgm:pt modelId="{9137A5A0-3C11-4FF4-9489-FE7305689B61}" type="pres">
      <dgm:prSet presAssocID="{606C69A2-9A2F-487E-9D9B-5FFBB854DF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20852F04-0F9C-48F7-92E0-EB4D980E5ACD}" type="pres">
      <dgm:prSet presAssocID="{606C69A2-9A2F-487E-9D9B-5FFBB854DFB6}" presName="spaceRect" presStyleCnt="0"/>
      <dgm:spPr/>
    </dgm:pt>
    <dgm:pt modelId="{3C0C9CBC-0FEE-4DFC-B98F-9D42D6D5C72D}" type="pres">
      <dgm:prSet presAssocID="{606C69A2-9A2F-487E-9D9B-5FFBB854DFB6}" presName="parTx" presStyleLbl="revTx" presStyleIdx="5" presStyleCnt="7">
        <dgm:presLayoutVars>
          <dgm:chMax val="0"/>
          <dgm:chPref val="0"/>
        </dgm:presLayoutVars>
      </dgm:prSet>
      <dgm:spPr/>
    </dgm:pt>
    <dgm:pt modelId="{095009A6-FF6F-4FB1-9243-C6E286EE1B97}" type="pres">
      <dgm:prSet presAssocID="{EFB6304C-7986-4C3B-8174-8DDE772F4D87}" presName="sibTrans" presStyleCnt="0"/>
      <dgm:spPr/>
    </dgm:pt>
    <dgm:pt modelId="{C5A2CC92-6BA6-4E4C-8A8D-6D2C3D861829}" type="pres">
      <dgm:prSet presAssocID="{46036B82-E6A5-42F7-92DC-89521DD01B0F}" presName="compNode" presStyleCnt="0"/>
      <dgm:spPr/>
    </dgm:pt>
    <dgm:pt modelId="{C06B878E-6138-4DFC-BC0D-EE6456968357}" type="pres">
      <dgm:prSet presAssocID="{46036B82-E6A5-42F7-92DC-89521DD01B0F}" presName="bgRect" presStyleLbl="bgShp" presStyleIdx="6" presStyleCnt="7"/>
      <dgm:spPr/>
    </dgm:pt>
    <dgm:pt modelId="{45012327-9056-405B-836C-F7D62605B1F3}" type="pres">
      <dgm:prSet presAssocID="{46036B82-E6A5-42F7-92DC-89521DD01B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B29DC33D-DE4F-4F3B-8F72-EBAE1A291B80}" type="pres">
      <dgm:prSet presAssocID="{46036B82-E6A5-42F7-92DC-89521DD01B0F}" presName="spaceRect" presStyleCnt="0"/>
      <dgm:spPr/>
    </dgm:pt>
    <dgm:pt modelId="{87C199CA-EE2B-4796-9CDB-732738764522}" type="pres">
      <dgm:prSet presAssocID="{46036B82-E6A5-42F7-92DC-89521DD01B0F}" presName="parTx" presStyleLbl="revTx" presStyleIdx="6" presStyleCnt="7">
        <dgm:presLayoutVars>
          <dgm:chMax val="0"/>
          <dgm:chPref val="0"/>
        </dgm:presLayoutVars>
      </dgm:prSet>
      <dgm:spPr/>
    </dgm:pt>
  </dgm:ptLst>
  <dgm:cxnLst>
    <dgm:cxn modelId="{0823EF24-A52C-4637-A85E-26C181F8A995}" type="presOf" srcId="{CBE64F79-B0AC-4967-8050-33F0BD5BEC81}" destId="{6200230F-6695-4BD1-A93F-5FE423C648C7}" srcOrd="0" destOrd="0" presId="urn:microsoft.com/office/officeart/2018/2/layout/IconVerticalSolidList"/>
    <dgm:cxn modelId="{E2B04F2D-875A-41D7-869B-FE981767DF4D}" type="presOf" srcId="{D3BD79D9-C8A9-470E-AC21-AD600D0994F6}" destId="{93CDF56B-A75D-431A-98FE-849651FB61FD}" srcOrd="0" destOrd="0" presId="urn:microsoft.com/office/officeart/2018/2/layout/IconVerticalSolidList"/>
    <dgm:cxn modelId="{544AE040-B9AF-4AE1-83C5-2973E4B27B60}" srcId="{06644DE6-7D44-40BA-97B6-796BBA6B440C}" destId="{CBE64F79-B0AC-4967-8050-33F0BD5BEC81}" srcOrd="0" destOrd="0" parTransId="{4D541E57-E29A-43F5-9A78-09687A1E1FFB}" sibTransId="{E94DE35D-5DA4-4636-A180-8013AB6EFC87}"/>
    <dgm:cxn modelId="{9EC0555B-6E1E-42EF-80A4-37525BA918DE}" type="presOf" srcId="{46036B82-E6A5-42F7-92DC-89521DD01B0F}" destId="{87C199CA-EE2B-4796-9CDB-732738764522}" srcOrd="0" destOrd="0" presId="urn:microsoft.com/office/officeart/2018/2/layout/IconVerticalSolidList"/>
    <dgm:cxn modelId="{C5D67343-7B13-4035-A96E-07C0CB0D8DCF}" srcId="{06644DE6-7D44-40BA-97B6-796BBA6B440C}" destId="{606C69A2-9A2F-487E-9D9B-5FFBB854DFB6}" srcOrd="5" destOrd="0" parTransId="{4265459C-3DE4-4B31-A51C-606C1A68DBC5}" sibTransId="{EFB6304C-7986-4C3B-8174-8DDE772F4D87}"/>
    <dgm:cxn modelId="{2FC2ED6D-1C50-44BE-B6E2-144AF1DF8229}" type="presOf" srcId="{DDD76826-DC62-42D8-B71D-2A9729347B2A}" destId="{585801D8-03A2-496D-BA59-909781D91FE9}" srcOrd="0" destOrd="0" presId="urn:microsoft.com/office/officeart/2018/2/layout/IconVerticalSolidList"/>
    <dgm:cxn modelId="{256DAF78-396C-4847-A3C5-37F16868D6FA}" srcId="{06644DE6-7D44-40BA-97B6-796BBA6B440C}" destId="{DDD76826-DC62-42D8-B71D-2A9729347B2A}" srcOrd="2" destOrd="0" parTransId="{14D4DEBA-B8D4-41E0-BBCF-6159884C94D9}" sibTransId="{FDDBFD6D-9449-4C3A-A068-75F1A4A41BA8}"/>
    <dgm:cxn modelId="{DB2BA689-2C9B-49F7-8198-842A4DAE8A0C}" srcId="{06644DE6-7D44-40BA-97B6-796BBA6B440C}" destId="{ACCE3938-5FB8-4279-AB0E-2435F90A771E}" srcOrd="1" destOrd="0" parTransId="{9D4A2F4F-B89A-45B9-8882-61F53B894938}" sibTransId="{99243235-A613-4DE5-8706-4A75AF5CDFFC}"/>
    <dgm:cxn modelId="{0CF1648C-AB92-4963-A460-4A7407522F9B}" srcId="{06644DE6-7D44-40BA-97B6-796BBA6B440C}" destId="{46036B82-E6A5-42F7-92DC-89521DD01B0F}" srcOrd="6" destOrd="0" parTransId="{F2AB246B-924B-4003-94E6-D77EBBD5B875}" sibTransId="{CEFFA5A7-911D-4329-87AD-4BA8C56ABF8C}"/>
    <dgm:cxn modelId="{E6FE4F8E-C50B-4589-BCDD-4A72487C7BC2}" srcId="{06644DE6-7D44-40BA-97B6-796BBA6B440C}" destId="{2C83E47B-B897-4AF8-86B1-73ADE6D4A115}" srcOrd="3" destOrd="0" parTransId="{8D6B7448-54DE-4F8C-AB07-15E29A33D3F2}" sibTransId="{ADF05441-85A5-494F-B0E1-3936E7EB61C9}"/>
    <dgm:cxn modelId="{F0CE9890-3564-4BBF-82C4-A26BDDD13F56}" srcId="{06644DE6-7D44-40BA-97B6-796BBA6B440C}" destId="{D3BD79D9-C8A9-470E-AC21-AD600D0994F6}" srcOrd="4" destOrd="0" parTransId="{B06FE7AF-78DE-4B51-88AA-F915044E7860}" sibTransId="{F6708EC7-863B-4840-9D41-F4BDD9E8C007}"/>
    <dgm:cxn modelId="{1D79859F-7267-4076-9214-9456D421FD66}" type="presOf" srcId="{606C69A2-9A2F-487E-9D9B-5FFBB854DFB6}" destId="{3C0C9CBC-0FEE-4DFC-B98F-9D42D6D5C72D}" srcOrd="0" destOrd="0" presId="urn:microsoft.com/office/officeart/2018/2/layout/IconVerticalSolidList"/>
    <dgm:cxn modelId="{CE3BDDAF-966B-45AF-B175-120D095D8F18}" type="presOf" srcId="{ACCE3938-5FB8-4279-AB0E-2435F90A771E}" destId="{0AEE7542-3BC3-4B67-B6AC-4D5EAEEA8898}" srcOrd="0" destOrd="0" presId="urn:microsoft.com/office/officeart/2018/2/layout/IconVerticalSolidList"/>
    <dgm:cxn modelId="{B7E8D1E1-0079-42FF-92BA-991DEB2BFE0E}" type="presOf" srcId="{2C83E47B-B897-4AF8-86B1-73ADE6D4A115}" destId="{61C84CAE-8E55-4FFE-9E45-762BF09500D7}" srcOrd="0" destOrd="0" presId="urn:microsoft.com/office/officeart/2018/2/layout/IconVerticalSolidList"/>
    <dgm:cxn modelId="{7A513FF6-CDB0-43EF-A263-2572D11F5454}" type="presOf" srcId="{06644DE6-7D44-40BA-97B6-796BBA6B440C}" destId="{1C46ADDB-7302-48C1-838C-C6DFF4B5EE7C}" srcOrd="0" destOrd="0" presId="urn:microsoft.com/office/officeart/2018/2/layout/IconVerticalSolidList"/>
    <dgm:cxn modelId="{CFD1AEED-9CD4-4DC1-A46A-DB90FBCA6FBE}" type="presParOf" srcId="{1C46ADDB-7302-48C1-838C-C6DFF4B5EE7C}" destId="{1B7D2645-D918-4A98-8BFC-6D808D080885}" srcOrd="0" destOrd="0" presId="urn:microsoft.com/office/officeart/2018/2/layout/IconVerticalSolidList"/>
    <dgm:cxn modelId="{A0310AC6-738F-479B-9893-4FB4B4B6E431}" type="presParOf" srcId="{1B7D2645-D918-4A98-8BFC-6D808D080885}" destId="{1B3F48EF-4B90-4DC0-BEC3-F22FC354D301}" srcOrd="0" destOrd="0" presId="urn:microsoft.com/office/officeart/2018/2/layout/IconVerticalSolidList"/>
    <dgm:cxn modelId="{5E465C1E-29E8-4A1E-B75D-9D666377E235}" type="presParOf" srcId="{1B7D2645-D918-4A98-8BFC-6D808D080885}" destId="{8F857C9E-702B-47EB-B521-67574B1B3AA1}" srcOrd="1" destOrd="0" presId="urn:microsoft.com/office/officeart/2018/2/layout/IconVerticalSolidList"/>
    <dgm:cxn modelId="{F45CD492-BAAE-47BC-A657-0D1046C7A173}" type="presParOf" srcId="{1B7D2645-D918-4A98-8BFC-6D808D080885}" destId="{1DB3C5B2-9B5A-40E3-A46B-211769A8B2C8}" srcOrd="2" destOrd="0" presId="urn:microsoft.com/office/officeart/2018/2/layout/IconVerticalSolidList"/>
    <dgm:cxn modelId="{5B59D63A-DA6B-4416-AA97-FD78933B8F58}" type="presParOf" srcId="{1B7D2645-D918-4A98-8BFC-6D808D080885}" destId="{6200230F-6695-4BD1-A93F-5FE423C648C7}" srcOrd="3" destOrd="0" presId="urn:microsoft.com/office/officeart/2018/2/layout/IconVerticalSolidList"/>
    <dgm:cxn modelId="{CF7ED1B5-9923-4D11-A389-80392F3E2FBF}" type="presParOf" srcId="{1C46ADDB-7302-48C1-838C-C6DFF4B5EE7C}" destId="{4FE04345-C915-467D-AAAB-19453D157A3B}" srcOrd="1" destOrd="0" presId="urn:microsoft.com/office/officeart/2018/2/layout/IconVerticalSolidList"/>
    <dgm:cxn modelId="{D3FDBD58-B785-46E5-9F90-4F9E0C5E725F}" type="presParOf" srcId="{1C46ADDB-7302-48C1-838C-C6DFF4B5EE7C}" destId="{7A076C06-65AA-4584-8CCF-D6F64EAE3E14}" srcOrd="2" destOrd="0" presId="urn:microsoft.com/office/officeart/2018/2/layout/IconVerticalSolidList"/>
    <dgm:cxn modelId="{23739433-6397-4B9D-A419-0CF24ECD6690}" type="presParOf" srcId="{7A076C06-65AA-4584-8CCF-D6F64EAE3E14}" destId="{BEC218DE-D37F-44F3-8BC8-1E9A1F904053}" srcOrd="0" destOrd="0" presId="urn:microsoft.com/office/officeart/2018/2/layout/IconVerticalSolidList"/>
    <dgm:cxn modelId="{FCD1FD8B-34AE-42D6-B945-70AEE65FD082}" type="presParOf" srcId="{7A076C06-65AA-4584-8CCF-D6F64EAE3E14}" destId="{D2785E5E-61C2-4A90-AEC3-2C14A9028BC8}" srcOrd="1" destOrd="0" presId="urn:microsoft.com/office/officeart/2018/2/layout/IconVerticalSolidList"/>
    <dgm:cxn modelId="{EF8CDA41-6BBA-4CB3-A701-F9EADE32FF19}" type="presParOf" srcId="{7A076C06-65AA-4584-8CCF-D6F64EAE3E14}" destId="{A2D7058F-86BB-47A4-9D6F-3522A18A2AA5}" srcOrd="2" destOrd="0" presId="urn:microsoft.com/office/officeart/2018/2/layout/IconVerticalSolidList"/>
    <dgm:cxn modelId="{D57B4FDB-5DA8-482C-9698-BC4335CC8B12}" type="presParOf" srcId="{7A076C06-65AA-4584-8CCF-D6F64EAE3E14}" destId="{0AEE7542-3BC3-4B67-B6AC-4D5EAEEA8898}" srcOrd="3" destOrd="0" presId="urn:microsoft.com/office/officeart/2018/2/layout/IconVerticalSolidList"/>
    <dgm:cxn modelId="{BAE513A0-B073-4357-B60D-AC2A3A562EB9}" type="presParOf" srcId="{1C46ADDB-7302-48C1-838C-C6DFF4B5EE7C}" destId="{D93970A4-999B-4E4C-A895-4855E4E3E256}" srcOrd="3" destOrd="0" presId="urn:microsoft.com/office/officeart/2018/2/layout/IconVerticalSolidList"/>
    <dgm:cxn modelId="{24DC026C-E714-4D42-A3DC-C96B37775CE2}" type="presParOf" srcId="{1C46ADDB-7302-48C1-838C-C6DFF4B5EE7C}" destId="{C3CC78E2-254C-4C7A-858F-001DD4411F90}" srcOrd="4" destOrd="0" presId="urn:microsoft.com/office/officeart/2018/2/layout/IconVerticalSolidList"/>
    <dgm:cxn modelId="{4F57E204-9339-4FBB-8C22-514FFA5DA42D}" type="presParOf" srcId="{C3CC78E2-254C-4C7A-858F-001DD4411F90}" destId="{9E665578-1C1E-4812-92AF-E4B983D13477}" srcOrd="0" destOrd="0" presId="urn:microsoft.com/office/officeart/2018/2/layout/IconVerticalSolidList"/>
    <dgm:cxn modelId="{05F2BBAA-D58E-48DA-B4CB-6BADD7102F25}" type="presParOf" srcId="{C3CC78E2-254C-4C7A-858F-001DD4411F90}" destId="{F3ED76F2-A80A-4E03-90EB-6E47D947A95E}" srcOrd="1" destOrd="0" presId="urn:microsoft.com/office/officeart/2018/2/layout/IconVerticalSolidList"/>
    <dgm:cxn modelId="{E2957C84-A72A-4B62-9301-A51553E2D84E}" type="presParOf" srcId="{C3CC78E2-254C-4C7A-858F-001DD4411F90}" destId="{E6C2072F-F621-4B21-9170-D361847D0744}" srcOrd="2" destOrd="0" presId="urn:microsoft.com/office/officeart/2018/2/layout/IconVerticalSolidList"/>
    <dgm:cxn modelId="{8E303817-0ED0-4C9B-A7B7-F8F1D4E08833}" type="presParOf" srcId="{C3CC78E2-254C-4C7A-858F-001DD4411F90}" destId="{585801D8-03A2-496D-BA59-909781D91FE9}" srcOrd="3" destOrd="0" presId="urn:microsoft.com/office/officeart/2018/2/layout/IconVerticalSolidList"/>
    <dgm:cxn modelId="{72A603D0-B9B7-4D64-A59F-0ED029244888}" type="presParOf" srcId="{1C46ADDB-7302-48C1-838C-C6DFF4B5EE7C}" destId="{A4056DF0-14DB-4E55-BB33-7195B7AF3402}" srcOrd="5" destOrd="0" presId="urn:microsoft.com/office/officeart/2018/2/layout/IconVerticalSolidList"/>
    <dgm:cxn modelId="{7B5A5E6F-2630-45B4-8E95-63B3330AB4BE}" type="presParOf" srcId="{1C46ADDB-7302-48C1-838C-C6DFF4B5EE7C}" destId="{35F0CC9E-67F4-4A8A-AC45-33138B7ECA15}" srcOrd="6" destOrd="0" presId="urn:microsoft.com/office/officeart/2018/2/layout/IconVerticalSolidList"/>
    <dgm:cxn modelId="{1F376218-6553-4194-AE58-84979D9A0B06}" type="presParOf" srcId="{35F0CC9E-67F4-4A8A-AC45-33138B7ECA15}" destId="{91BE3AA6-99A0-4A2E-BB16-45C85D5E3739}" srcOrd="0" destOrd="0" presId="urn:microsoft.com/office/officeart/2018/2/layout/IconVerticalSolidList"/>
    <dgm:cxn modelId="{FBB1C474-3B71-4A6C-8B56-1DF31E7AADEE}" type="presParOf" srcId="{35F0CC9E-67F4-4A8A-AC45-33138B7ECA15}" destId="{C8050376-8B71-43D8-9AE0-27B720189C36}" srcOrd="1" destOrd="0" presId="urn:microsoft.com/office/officeart/2018/2/layout/IconVerticalSolidList"/>
    <dgm:cxn modelId="{10475000-49DE-4CE3-82C5-2E03006061BC}" type="presParOf" srcId="{35F0CC9E-67F4-4A8A-AC45-33138B7ECA15}" destId="{5272C5D7-B186-4623-8808-7D72A12552E8}" srcOrd="2" destOrd="0" presId="urn:microsoft.com/office/officeart/2018/2/layout/IconVerticalSolidList"/>
    <dgm:cxn modelId="{746BBA4B-F633-4980-805A-B59FD26FBE20}" type="presParOf" srcId="{35F0CC9E-67F4-4A8A-AC45-33138B7ECA15}" destId="{61C84CAE-8E55-4FFE-9E45-762BF09500D7}" srcOrd="3" destOrd="0" presId="urn:microsoft.com/office/officeart/2018/2/layout/IconVerticalSolidList"/>
    <dgm:cxn modelId="{72E6C4DC-91A3-414F-9D15-2AFA332116D7}" type="presParOf" srcId="{1C46ADDB-7302-48C1-838C-C6DFF4B5EE7C}" destId="{B651BBD1-7236-4D1E-93F1-53A0317B6BDD}" srcOrd="7" destOrd="0" presId="urn:microsoft.com/office/officeart/2018/2/layout/IconVerticalSolidList"/>
    <dgm:cxn modelId="{878C451E-B68A-449C-91D4-63D48A76FD81}" type="presParOf" srcId="{1C46ADDB-7302-48C1-838C-C6DFF4B5EE7C}" destId="{D3A15B80-C1CC-4422-AD74-77BEA3BF251B}" srcOrd="8" destOrd="0" presId="urn:microsoft.com/office/officeart/2018/2/layout/IconVerticalSolidList"/>
    <dgm:cxn modelId="{2C310F4D-710E-467B-9F64-FCDE5EC2F96E}" type="presParOf" srcId="{D3A15B80-C1CC-4422-AD74-77BEA3BF251B}" destId="{0DAAC7CB-8205-4330-8742-42CD9C561B00}" srcOrd="0" destOrd="0" presId="urn:microsoft.com/office/officeart/2018/2/layout/IconVerticalSolidList"/>
    <dgm:cxn modelId="{6F01487F-2D7C-4A09-92F2-193F97594AFA}" type="presParOf" srcId="{D3A15B80-C1CC-4422-AD74-77BEA3BF251B}" destId="{630C4AEF-674B-45F1-95D4-83DC2C82489C}" srcOrd="1" destOrd="0" presId="urn:microsoft.com/office/officeart/2018/2/layout/IconVerticalSolidList"/>
    <dgm:cxn modelId="{739E8FDB-207A-4C04-AB20-D4064261F0AB}" type="presParOf" srcId="{D3A15B80-C1CC-4422-AD74-77BEA3BF251B}" destId="{93E11247-000C-428C-A393-5017A773C4F6}" srcOrd="2" destOrd="0" presId="urn:microsoft.com/office/officeart/2018/2/layout/IconVerticalSolidList"/>
    <dgm:cxn modelId="{EEFF31F7-9DDF-4D27-9159-129884478EEE}" type="presParOf" srcId="{D3A15B80-C1CC-4422-AD74-77BEA3BF251B}" destId="{93CDF56B-A75D-431A-98FE-849651FB61FD}" srcOrd="3" destOrd="0" presId="urn:microsoft.com/office/officeart/2018/2/layout/IconVerticalSolidList"/>
    <dgm:cxn modelId="{38FF7755-7A7E-44B9-8B87-E9BA5E8D856C}" type="presParOf" srcId="{1C46ADDB-7302-48C1-838C-C6DFF4B5EE7C}" destId="{5EF95AF3-DF2E-45EF-9610-A7344E5E1B20}" srcOrd="9" destOrd="0" presId="urn:microsoft.com/office/officeart/2018/2/layout/IconVerticalSolidList"/>
    <dgm:cxn modelId="{0FC94257-F819-471F-9FFE-6CED102FF23B}" type="presParOf" srcId="{1C46ADDB-7302-48C1-838C-C6DFF4B5EE7C}" destId="{3CD1D63B-A783-4ECA-8E9A-060B6FB1559C}" srcOrd="10" destOrd="0" presId="urn:microsoft.com/office/officeart/2018/2/layout/IconVerticalSolidList"/>
    <dgm:cxn modelId="{34852285-1A3A-4B7F-84D0-3CE87FF9BC03}" type="presParOf" srcId="{3CD1D63B-A783-4ECA-8E9A-060B6FB1559C}" destId="{92725C6B-2CDB-441F-B3EF-D1398039A6EE}" srcOrd="0" destOrd="0" presId="urn:microsoft.com/office/officeart/2018/2/layout/IconVerticalSolidList"/>
    <dgm:cxn modelId="{7E130A56-1581-4EC5-A948-6C2DBC84BC18}" type="presParOf" srcId="{3CD1D63B-A783-4ECA-8E9A-060B6FB1559C}" destId="{9137A5A0-3C11-4FF4-9489-FE7305689B61}" srcOrd="1" destOrd="0" presId="urn:microsoft.com/office/officeart/2018/2/layout/IconVerticalSolidList"/>
    <dgm:cxn modelId="{64D429B8-CD6D-4AA0-AF91-F25682EDB0F5}" type="presParOf" srcId="{3CD1D63B-A783-4ECA-8E9A-060B6FB1559C}" destId="{20852F04-0F9C-48F7-92E0-EB4D980E5ACD}" srcOrd="2" destOrd="0" presId="urn:microsoft.com/office/officeart/2018/2/layout/IconVerticalSolidList"/>
    <dgm:cxn modelId="{A23D913B-9065-429E-86FA-3040FBB6D4DE}" type="presParOf" srcId="{3CD1D63B-A783-4ECA-8E9A-060B6FB1559C}" destId="{3C0C9CBC-0FEE-4DFC-B98F-9D42D6D5C72D}" srcOrd="3" destOrd="0" presId="urn:microsoft.com/office/officeart/2018/2/layout/IconVerticalSolidList"/>
    <dgm:cxn modelId="{EBC9223B-F192-4494-9D82-75ED2D2D2532}" type="presParOf" srcId="{1C46ADDB-7302-48C1-838C-C6DFF4B5EE7C}" destId="{095009A6-FF6F-4FB1-9243-C6E286EE1B97}" srcOrd="11" destOrd="0" presId="urn:microsoft.com/office/officeart/2018/2/layout/IconVerticalSolidList"/>
    <dgm:cxn modelId="{E74D1218-9B31-4809-B96F-225D45C544E0}" type="presParOf" srcId="{1C46ADDB-7302-48C1-838C-C6DFF4B5EE7C}" destId="{C5A2CC92-6BA6-4E4C-8A8D-6D2C3D861829}" srcOrd="12" destOrd="0" presId="urn:microsoft.com/office/officeart/2018/2/layout/IconVerticalSolidList"/>
    <dgm:cxn modelId="{E8D22FF7-C0A6-4FDA-94BC-9073B1AD593B}" type="presParOf" srcId="{C5A2CC92-6BA6-4E4C-8A8D-6D2C3D861829}" destId="{C06B878E-6138-4DFC-BC0D-EE6456968357}" srcOrd="0" destOrd="0" presId="urn:microsoft.com/office/officeart/2018/2/layout/IconVerticalSolidList"/>
    <dgm:cxn modelId="{A9F1A3FA-330E-4A75-8340-27701603C5E8}" type="presParOf" srcId="{C5A2CC92-6BA6-4E4C-8A8D-6D2C3D861829}" destId="{45012327-9056-405B-836C-F7D62605B1F3}" srcOrd="1" destOrd="0" presId="urn:microsoft.com/office/officeart/2018/2/layout/IconVerticalSolidList"/>
    <dgm:cxn modelId="{04EDDEDE-4E7A-4DD6-9763-11894F9B6173}" type="presParOf" srcId="{C5A2CC92-6BA6-4E4C-8A8D-6D2C3D861829}" destId="{B29DC33D-DE4F-4F3B-8F72-EBAE1A291B80}" srcOrd="2" destOrd="0" presId="urn:microsoft.com/office/officeart/2018/2/layout/IconVerticalSolidList"/>
    <dgm:cxn modelId="{D6399052-F578-42F5-8B30-1CF4AB0F2969}" type="presParOf" srcId="{C5A2CC92-6BA6-4E4C-8A8D-6D2C3D861829}" destId="{87C199CA-EE2B-4796-9CDB-7327387645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FD4EC50-15CC-48A4-845B-77CBA24E1C09}">
      <dgm:prSet/>
      <dgm:spPr/>
      <dgm:t>
        <a:bodyPr/>
        <a:lstStyle/>
        <a:p>
          <a:r>
            <a:rPr lang="en-GB" err="1"/>
            <a:t>ProtTrans</a:t>
          </a:r>
          <a:r>
            <a:rPr lang="en-GB"/>
            <a:t> (</a:t>
          </a:r>
          <a:r>
            <a:rPr lang="en-GB" err="1"/>
            <a:t>Elnaggar</a:t>
          </a:r>
          <a:r>
            <a:rPr lang="en-GB"/>
            <a:t> et al., 2021)</a:t>
          </a:r>
          <a:endParaRPr lang="en-DE"/>
        </a:p>
      </dgm:t>
    </dgm:pt>
    <dgm:pt modelId="{A848C36C-5A32-40DC-A534-57BCE203D78B}" type="parTrans" cxnId="{BBA884ED-6BFA-4FC9-81B2-55F567515872}">
      <dgm:prSet/>
      <dgm:spPr/>
      <dgm:t>
        <a:bodyPr/>
        <a:lstStyle/>
        <a:p>
          <a:endParaRPr lang="en-DE"/>
        </a:p>
      </dgm:t>
    </dgm:pt>
    <dgm:pt modelId="{F301A830-618A-483F-85B4-4FC56A4F704E}" type="sibTrans" cxnId="{BBA884ED-6BFA-4FC9-81B2-55F567515872}">
      <dgm:prSet/>
      <dgm:spPr/>
      <dgm:t>
        <a:bodyPr/>
        <a:lstStyle/>
        <a:p>
          <a:endParaRPr lang="en-DE"/>
        </a:p>
      </dgm:t>
    </dgm:pt>
    <dgm:pt modelId="{2F45E4EB-07CC-494A-BA7F-66A33FEBA0E4}">
      <dgm:prSet/>
      <dgm:spPr/>
      <dgm:t>
        <a:bodyPr/>
        <a:lstStyle/>
        <a:p>
          <a:r>
            <a:rPr lang="en-US" baseline="0"/>
            <a:t>Type: Single-sequence masked LMs (BERT/T5)
Scale: Trained on </a:t>
          </a:r>
          <a:r>
            <a:rPr lang="en-US" baseline="0" err="1"/>
            <a:t>UniRef</a:t>
          </a:r>
          <a:r>
            <a:rPr lang="en-US" baseline="0"/>
            <a:t>/</a:t>
          </a:r>
          <a:r>
            <a:rPr lang="en-US" baseline="0" err="1"/>
            <a:t>TrEMBL</a:t>
          </a:r>
          <a:r>
            <a:rPr lang="en-US" baseline="0"/>
            <a:t> (hundreds of M seqs)
Use: Universal embeddings; strong transfer
Limit: No instruction control; not a generator</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31AD930A-2D1C-4D10-8B0B-75ADA087AC5C}">
      <dgm:prSet/>
      <dgm:spPr/>
      <dgm:t>
        <a:bodyPr/>
        <a:lstStyle/>
        <a:p>
          <a:r>
            <a:rPr lang="en-GB"/>
            <a:t>MSA Transformer (Rao et al., 2021)</a:t>
          </a:r>
          <a:endParaRPr lang="en-DE"/>
        </a:p>
      </dgm:t>
    </dgm:pt>
    <dgm:pt modelId="{7A34E050-7196-4E1D-9C7E-9E06625B6778}" type="parTrans" cxnId="{8C8F1FB3-0037-4085-895E-7938428323CE}">
      <dgm:prSet/>
      <dgm:spPr/>
      <dgm:t>
        <a:bodyPr/>
        <a:lstStyle/>
        <a:p>
          <a:endParaRPr lang="en-DE"/>
        </a:p>
      </dgm:t>
    </dgm:pt>
    <dgm:pt modelId="{08F5A0FB-CCEB-4C37-83A3-7A7E213F1FC2}" type="sibTrans" cxnId="{8C8F1FB3-0037-4085-895E-7938428323CE}">
      <dgm:prSet/>
      <dgm:spPr/>
      <dgm:t>
        <a:bodyPr/>
        <a:lstStyle/>
        <a:p>
          <a:endParaRPr lang="en-DE"/>
        </a:p>
      </dgm:t>
    </dgm:pt>
    <dgm:pt modelId="{0EC90E40-B776-4ECF-B679-82E930D79242}">
      <dgm:prSet/>
      <dgm:spPr/>
      <dgm:t>
        <a:bodyPr/>
        <a:lstStyle/>
        <a:p>
          <a:r>
            <a:rPr lang="en-US"/>
            <a:t>Type: Masked LM over MSAs (axial attention)
Strength: Captures co-evolution; top contact maps
Limit: Needs MSAs → costly, less scalable
Not designed for de-novo sequence generation</a:t>
          </a:r>
          <a:endParaRPr lang="en-DE"/>
        </a:p>
      </dgm:t>
    </dgm:pt>
    <dgm:pt modelId="{1EA078EB-D419-4B64-88ED-8B2275C67EBE}" type="parTrans" cxnId="{BF10BFB7-8FE2-487A-B86E-A059A1201BD8}">
      <dgm:prSet/>
      <dgm:spPr/>
      <dgm:t>
        <a:bodyPr/>
        <a:lstStyle/>
        <a:p>
          <a:endParaRPr lang="en-DE"/>
        </a:p>
      </dgm:t>
    </dgm:pt>
    <dgm:pt modelId="{FDB34339-486F-4E93-8D98-D7F03141E9B7}" type="sibTrans" cxnId="{BF10BFB7-8FE2-487A-B86E-A059A1201BD8}">
      <dgm:prSet/>
      <dgm:spPr/>
      <dgm:t>
        <a:bodyPr/>
        <a:lstStyle/>
        <a:p>
          <a:endParaRPr lang="en-DE"/>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2"/>
      <dgm:spPr/>
    </dgm:pt>
    <dgm:pt modelId="{D2A16294-B9D8-4F1D-9B1B-854DACD7BB8E}" type="pres">
      <dgm:prSet presAssocID="{6FD4EC50-15CC-48A4-845B-77CBA24E1C09}" presName="parentText" presStyleLbl="node1" presStyleIdx="0" presStyleCnt="2" custLinFactNeighborX="11082" custLinFactNeighborY="-37527">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2" custLinFactNeighborX="203" custLinFactNeighborY="-84433">
        <dgm:presLayoutVars>
          <dgm:bulletEnabled val="1"/>
        </dgm:presLayoutVars>
      </dgm:prSet>
      <dgm:spPr/>
    </dgm:pt>
    <dgm:pt modelId="{52D350AD-EEC3-4420-880D-6918FAD855A1}" type="pres">
      <dgm:prSet presAssocID="{F301A830-618A-483F-85B4-4FC56A4F704E}" presName="spaceBetweenRectangles" presStyleCnt="0"/>
      <dgm:spPr/>
    </dgm:pt>
    <dgm:pt modelId="{DE3458C7-8D00-4C46-9F49-5AB3BB8F5C0A}" type="pres">
      <dgm:prSet presAssocID="{31AD930A-2D1C-4D10-8B0B-75ADA087AC5C}" presName="parentLin" presStyleCnt="0"/>
      <dgm:spPr/>
    </dgm:pt>
    <dgm:pt modelId="{CA682756-86C5-4EB5-9705-E23DB68AFC62}" type="pres">
      <dgm:prSet presAssocID="{31AD930A-2D1C-4D10-8B0B-75ADA087AC5C}" presName="parentLeftMargin" presStyleLbl="node1" presStyleIdx="0" presStyleCnt="2"/>
      <dgm:spPr/>
    </dgm:pt>
    <dgm:pt modelId="{EB0E33D1-5930-488A-8F2B-5FFC0404EBE9}" type="pres">
      <dgm:prSet presAssocID="{31AD930A-2D1C-4D10-8B0B-75ADA087AC5C}" presName="parentText" presStyleLbl="node1" presStyleIdx="1" presStyleCnt="2">
        <dgm:presLayoutVars>
          <dgm:chMax val="0"/>
          <dgm:bulletEnabled val="1"/>
        </dgm:presLayoutVars>
      </dgm:prSet>
      <dgm:spPr/>
    </dgm:pt>
    <dgm:pt modelId="{5C0E96C2-5A04-404D-8144-C724C06C37B0}" type="pres">
      <dgm:prSet presAssocID="{31AD930A-2D1C-4D10-8B0B-75ADA087AC5C}" presName="negativeSpace" presStyleCnt="0"/>
      <dgm:spPr/>
    </dgm:pt>
    <dgm:pt modelId="{3F7B8F4F-5C25-498E-A00D-17F2405D5823}" type="pres">
      <dgm:prSet presAssocID="{31AD930A-2D1C-4D10-8B0B-75ADA087AC5C}" presName="childText" presStyleLbl="conFgAcc1" presStyleIdx="1" presStyleCnt="2">
        <dgm:presLayoutVars>
          <dgm:bulletEnabled val="1"/>
        </dgm:presLayoutVars>
      </dgm:prSet>
      <dgm:spPr/>
    </dgm:pt>
  </dgm:ptLst>
  <dgm:cxnLst>
    <dgm:cxn modelId="{35A7C701-281A-48CF-A043-B4BFCE8CB72C}" type="presOf" srcId="{31AD930A-2D1C-4D10-8B0B-75ADA087AC5C}" destId="{CA682756-86C5-4EB5-9705-E23DB68AFC62}" srcOrd="0" destOrd="0" presId="urn:microsoft.com/office/officeart/2005/8/layout/list1"/>
    <dgm:cxn modelId="{7637BB33-B050-4055-8DFA-CF9C6639E441}" type="presOf" srcId="{F2FCC20D-9548-4C93-96CC-6A9B78D57028}" destId="{A7D68068-88FC-4B71-95B5-41F0C7BD6AAC}" srcOrd="0" destOrd="0" presId="urn:microsoft.com/office/officeart/2005/8/layout/list1"/>
    <dgm:cxn modelId="{B5949D36-2D13-4795-B1FB-D8B24CFC8CDB}" type="presOf" srcId="{6FD4EC50-15CC-48A4-845B-77CBA24E1C09}" destId="{D2A16294-B9D8-4F1D-9B1B-854DACD7BB8E}" srcOrd="1" destOrd="0" presId="urn:microsoft.com/office/officeart/2005/8/layout/list1"/>
    <dgm:cxn modelId="{41382837-27C5-4D63-8E6B-493861E28E1B}" type="presOf" srcId="{0EC90E40-B776-4ECF-B679-82E930D79242}" destId="{3F7B8F4F-5C25-498E-A00D-17F2405D5823}" srcOrd="0" destOrd="0" presId="urn:microsoft.com/office/officeart/2005/8/layout/list1"/>
    <dgm:cxn modelId="{82C5C94E-D586-43CB-B6F0-6EBE98FB25C3}" type="presOf" srcId="{31AD930A-2D1C-4D10-8B0B-75ADA087AC5C}" destId="{EB0E33D1-5930-488A-8F2B-5FFC0404EBE9}" srcOrd="1"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848496AA-2065-4594-ACF5-E7B2C9CBC0C1}" type="presOf" srcId="{2F45E4EB-07CC-494A-BA7F-66A33FEBA0E4}" destId="{7A0DBD88-1C8F-4AB6-A60A-5B19AFD3C766}" srcOrd="0" destOrd="0" presId="urn:microsoft.com/office/officeart/2005/8/layout/list1"/>
    <dgm:cxn modelId="{A1BF44B0-4528-430E-967D-8D415E1DBE95}" type="presOf" srcId="{6FD4EC50-15CC-48A4-845B-77CBA24E1C09}" destId="{65C4C188-D3FD-47F6-840B-0CA0F98536F0}" srcOrd="0" destOrd="0" presId="urn:microsoft.com/office/officeart/2005/8/layout/list1"/>
    <dgm:cxn modelId="{8C8F1FB3-0037-4085-895E-7938428323CE}" srcId="{F2FCC20D-9548-4C93-96CC-6A9B78D57028}" destId="{31AD930A-2D1C-4D10-8B0B-75ADA087AC5C}" srcOrd="1" destOrd="0" parTransId="{7A34E050-7196-4E1D-9C7E-9E06625B6778}" sibTransId="{08F5A0FB-CCEB-4C37-83A3-7A7E213F1FC2}"/>
    <dgm:cxn modelId="{BF10BFB7-8FE2-487A-B86E-A059A1201BD8}" srcId="{31AD930A-2D1C-4D10-8B0B-75ADA087AC5C}" destId="{0EC90E40-B776-4ECF-B679-82E930D79242}" srcOrd="0" destOrd="0" parTransId="{1EA078EB-D419-4B64-88ED-8B2275C67EBE}" sibTransId="{FDB34339-486F-4E93-8D98-D7F03141E9B7}"/>
    <dgm:cxn modelId="{BBA884ED-6BFA-4FC9-81B2-55F567515872}" srcId="{F2FCC20D-9548-4C93-96CC-6A9B78D57028}" destId="{6FD4EC50-15CC-48A4-845B-77CBA24E1C09}" srcOrd="0" destOrd="0" parTransId="{A848C36C-5A32-40DC-A534-57BCE203D78B}" sibTransId="{F301A830-618A-483F-85B4-4FC56A4F704E}"/>
    <dgm:cxn modelId="{B3934CE9-D4D4-4D21-A475-032DF2FB022D}" type="presParOf" srcId="{A7D68068-88FC-4B71-95B5-41F0C7BD6AAC}" destId="{A01DDFD2-0C41-4511-A8BC-D11FF544CE46}" srcOrd="0" destOrd="0" presId="urn:microsoft.com/office/officeart/2005/8/layout/list1"/>
    <dgm:cxn modelId="{96DE066D-FB04-4BD5-9F21-AA5B2B19A4B5}" type="presParOf" srcId="{A01DDFD2-0C41-4511-A8BC-D11FF544CE46}" destId="{65C4C188-D3FD-47F6-840B-0CA0F98536F0}" srcOrd="0" destOrd="0" presId="urn:microsoft.com/office/officeart/2005/8/layout/list1"/>
    <dgm:cxn modelId="{2572E1F4-91E3-45BA-88EA-3595362C61CC}" type="presParOf" srcId="{A01DDFD2-0C41-4511-A8BC-D11FF544CE46}" destId="{D2A16294-B9D8-4F1D-9B1B-854DACD7BB8E}" srcOrd="1" destOrd="0" presId="urn:microsoft.com/office/officeart/2005/8/layout/list1"/>
    <dgm:cxn modelId="{B17376D8-DA7F-4D01-8EE1-897D9361CE14}" type="presParOf" srcId="{A7D68068-88FC-4B71-95B5-41F0C7BD6AAC}" destId="{B0958BB1-5566-4218-87C1-4AAF616BA27B}" srcOrd="1" destOrd="0" presId="urn:microsoft.com/office/officeart/2005/8/layout/list1"/>
    <dgm:cxn modelId="{8E7D49AB-AAE2-4E3A-A5E3-33CFDE96EC3E}" type="presParOf" srcId="{A7D68068-88FC-4B71-95B5-41F0C7BD6AAC}" destId="{7A0DBD88-1C8F-4AB6-A60A-5B19AFD3C766}" srcOrd="2" destOrd="0" presId="urn:microsoft.com/office/officeart/2005/8/layout/list1"/>
    <dgm:cxn modelId="{E1AE498C-F236-4B46-92DA-9884BC7AB8BA}" type="presParOf" srcId="{A7D68068-88FC-4B71-95B5-41F0C7BD6AAC}" destId="{52D350AD-EEC3-4420-880D-6918FAD855A1}" srcOrd="3" destOrd="0" presId="urn:microsoft.com/office/officeart/2005/8/layout/list1"/>
    <dgm:cxn modelId="{061F7C33-68D7-4B01-B6B1-F20E1D6257A2}" type="presParOf" srcId="{A7D68068-88FC-4B71-95B5-41F0C7BD6AAC}" destId="{DE3458C7-8D00-4C46-9F49-5AB3BB8F5C0A}" srcOrd="4" destOrd="0" presId="urn:microsoft.com/office/officeart/2005/8/layout/list1"/>
    <dgm:cxn modelId="{9B49B133-63BC-4C2D-9238-C1367DCB6B70}" type="presParOf" srcId="{DE3458C7-8D00-4C46-9F49-5AB3BB8F5C0A}" destId="{CA682756-86C5-4EB5-9705-E23DB68AFC62}" srcOrd="0" destOrd="0" presId="urn:microsoft.com/office/officeart/2005/8/layout/list1"/>
    <dgm:cxn modelId="{1D417D83-614B-4A6E-B8F4-F834C462BC0C}" type="presParOf" srcId="{DE3458C7-8D00-4C46-9F49-5AB3BB8F5C0A}" destId="{EB0E33D1-5930-488A-8F2B-5FFC0404EBE9}" srcOrd="1" destOrd="0" presId="urn:microsoft.com/office/officeart/2005/8/layout/list1"/>
    <dgm:cxn modelId="{373114FB-21E2-4395-ABDD-58D3EA4FD2A3}" type="presParOf" srcId="{A7D68068-88FC-4B71-95B5-41F0C7BD6AAC}" destId="{5C0E96C2-5A04-404D-8144-C724C06C37B0}" srcOrd="5" destOrd="0" presId="urn:microsoft.com/office/officeart/2005/8/layout/list1"/>
    <dgm:cxn modelId="{A363414A-85F0-4660-8DF5-8972C326E4F6}" type="presParOf" srcId="{A7D68068-88FC-4B71-95B5-41F0C7BD6AAC}" destId="{3F7B8F4F-5C25-498E-A00D-17F2405D58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5E4EB-07CC-494A-BA7F-66A33FEBA0E4}">
      <dgm:prSet/>
      <dgm:spPr/>
      <dgm:t>
        <a:bodyPr/>
        <a:lstStyle/>
        <a:p>
          <a:r>
            <a:rPr lang="en-US" baseline="0"/>
            <a:t>Type: AR GPT-style, ~738M params
Data: ~45M UniRef50 sequences
Focus: Unconditional protein generation
Strength: Novel, low-identity yet foldable sequences
Limit: No instruction control; no property prediction</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6FD4EC50-15CC-48A4-845B-77CBA24E1C09}">
      <dgm:prSet/>
      <dgm:spPr/>
      <dgm:t>
        <a:bodyPr/>
        <a:lstStyle/>
        <a:p>
          <a:r>
            <a:rPr lang="fr-FR"/>
            <a:t>ProtGPT2 (</a:t>
          </a:r>
          <a:r>
            <a:rPr lang="fr-FR" err="1"/>
            <a:t>Ferruz</a:t>
          </a:r>
          <a:r>
            <a:rPr lang="fr-FR"/>
            <a:t> et al., 2022, Nat. Commun.)</a:t>
          </a:r>
          <a:endParaRPr lang="en-DE"/>
        </a:p>
      </dgm:t>
    </dgm:pt>
    <dgm:pt modelId="{F301A830-618A-483F-85B4-4FC56A4F704E}" type="sibTrans" cxnId="{BBA884ED-6BFA-4FC9-81B2-55F567515872}">
      <dgm:prSet/>
      <dgm:spPr/>
      <dgm:t>
        <a:bodyPr/>
        <a:lstStyle/>
        <a:p>
          <a:endParaRPr lang="en-DE"/>
        </a:p>
      </dgm:t>
    </dgm:pt>
    <dgm:pt modelId="{A848C36C-5A32-40DC-A534-57BCE203D78B}" type="parTrans" cxnId="{BBA884ED-6BFA-4FC9-81B2-55F567515872}">
      <dgm:prSet/>
      <dgm:spPr/>
      <dgm:t>
        <a:bodyPr/>
        <a:lstStyle/>
        <a:p>
          <a:endParaRPr lang="en-DE"/>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1"/>
      <dgm:spPr/>
    </dgm:pt>
    <dgm:pt modelId="{D2A16294-B9D8-4F1D-9B1B-854DACD7BB8E}" type="pres">
      <dgm:prSet presAssocID="{6FD4EC50-15CC-48A4-845B-77CBA24E1C09}" presName="parentText" presStyleLbl="node1" presStyleIdx="0" presStyleCnt="1" custLinFactNeighborX="11082" custLinFactNeighborY="-43980">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1" custLinFactNeighborY="-50000">
        <dgm:presLayoutVars>
          <dgm:bulletEnabled val="1"/>
        </dgm:presLayoutVars>
      </dgm:prSet>
      <dgm:spPr/>
    </dgm:pt>
  </dgm:ptLst>
  <dgm:cxnLst>
    <dgm:cxn modelId="{03EB5260-F3B5-4DA9-8585-E9CED6E73D88}" type="presOf" srcId="{F2FCC20D-9548-4C93-96CC-6A9B78D57028}" destId="{A7D68068-88FC-4B71-95B5-41F0C7BD6AAC}" srcOrd="0"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B6160E72-7E0F-4497-B8E4-DC8E3C194A88}" type="presOf" srcId="{6FD4EC50-15CC-48A4-845B-77CBA24E1C09}" destId="{D2A16294-B9D8-4F1D-9B1B-854DACD7BB8E}" srcOrd="1" destOrd="0" presId="urn:microsoft.com/office/officeart/2005/8/layout/list1"/>
    <dgm:cxn modelId="{421281DC-CD20-4606-A48D-C24D24695A7B}" type="presOf" srcId="{6FD4EC50-15CC-48A4-845B-77CBA24E1C09}" destId="{65C4C188-D3FD-47F6-840B-0CA0F98536F0}" srcOrd="0" destOrd="0" presId="urn:microsoft.com/office/officeart/2005/8/layout/list1"/>
    <dgm:cxn modelId="{BBA884ED-6BFA-4FC9-81B2-55F567515872}" srcId="{F2FCC20D-9548-4C93-96CC-6A9B78D57028}" destId="{6FD4EC50-15CC-48A4-845B-77CBA24E1C09}" srcOrd="0" destOrd="0" parTransId="{A848C36C-5A32-40DC-A534-57BCE203D78B}" sibTransId="{F301A830-618A-483F-85B4-4FC56A4F704E}"/>
    <dgm:cxn modelId="{AA9B4EF4-3D56-4B4F-AE95-7B219057CD84}" type="presOf" srcId="{2F45E4EB-07CC-494A-BA7F-66A33FEBA0E4}" destId="{7A0DBD88-1C8F-4AB6-A60A-5B19AFD3C766}" srcOrd="0" destOrd="0" presId="urn:microsoft.com/office/officeart/2005/8/layout/list1"/>
    <dgm:cxn modelId="{C2657533-DC26-4ED1-8027-3CD0A8F154B1}" type="presParOf" srcId="{A7D68068-88FC-4B71-95B5-41F0C7BD6AAC}" destId="{A01DDFD2-0C41-4511-A8BC-D11FF544CE46}" srcOrd="0" destOrd="0" presId="urn:microsoft.com/office/officeart/2005/8/layout/list1"/>
    <dgm:cxn modelId="{2E265222-D5BD-4899-AFF9-2650BA61D411}" type="presParOf" srcId="{A01DDFD2-0C41-4511-A8BC-D11FF544CE46}" destId="{65C4C188-D3FD-47F6-840B-0CA0F98536F0}" srcOrd="0" destOrd="0" presId="urn:microsoft.com/office/officeart/2005/8/layout/list1"/>
    <dgm:cxn modelId="{DC588393-BFAC-4BEE-B024-CAF17513373A}" type="presParOf" srcId="{A01DDFD2-0C41-4511-A8BC-D11FF544CE46}" destId="{D2A16294-B9D8-4F1D-9B1B-854DACD7BB8E}" srcOrd="1" destOrd="0" presId="urn:microsoft.com/office/officeart/2005/8/layout/list1"/>
    <dgm:cxn modelId="{2ACAE437-261E-478A-B333-F1118D210E42}" type="presParOf" srcId="{A7D68068-88FC-4B71-95B5-41F0C7BD6AAC}" destId="{B0958BB1-5566-4218-87C1-4AAF616BA27B}" srcOrd="1" destOrd="0" presId="urn:microsoft.com/office/officeart/2005/8/layout/list1"/>
    <dgm:cxn modelId="{EA14ED08-E0D5-44F8-B3B6-F4DEDE8F3DFE}" type="presParOf" srcId="{A7D68068-88FC-4B71-95B5-41F0C7BD6AAC}" destId="{7A0DBD88-1C8F-4AB6-A60A-5B19AFD3C76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5E4EB-07CC-494A-BA7F-66A33FEBA0E4}">
      <dgm:prSet/>
      <dgm:spPr/>
      <dgm:t>
        <a:bodyPr/>
        <a:lstStyle/>
        <a:p>
          <a:r>
            <a:rPr lang="en-US" baseline="0"/>
            <a:t>Type: Autoregressive (decoder-only) Transformer; control tags (family/length)
Data: ~280M sequences across ~19k </a:t>
          </a:r>
          <a:r>
            <a:rPr lang="en-US" baseline="0" err="1"/>
            <a:t>Pfam</a:t>
          </a:r>
          <a:r>
            <a:rPr lang="en-US" baseline="0"/>
            <a:t> families
Focus: Controllable sequence generation (tag-conditioned sampling)
Strength: Wet-lab validation — active lysozymes at ~31% identity
Limitation: No instruction following; no multi-task understanding.</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6FD4EC50-15CC-48A4-845B-77CBA24E1C09}">
      <dgm:prSet/>
      <dgm:spPr/>
      <dgm:t>
        <a:bodyPr/>
        <a:lstStyle/>
        <a:p>
          <a:r>
            <a:rPr lang="en-GB" err="1"/>
            <a:t>ProGen</a:t>
          </a:r>
          <a:r>
            <a:rPr lang="en-GB"/>
            <a:t> (</a:t>
          </a:r>
          <a:r>
            <a:rPr lang="en-GB" err="1"/>
            <a:t>Madani</a:t>
          </a:r>
          <a:r>
            <a:rPr lang="en-GB"/>
            <a:t> et al., 2023, Nat. </a:t>
          </a:r>
          <a:r>
            <a:rPr lang="en-GB" err="1"/>
            <a:t>Biotechnol</a:t>
          </a:r>
          <a:r>
            <a:rPr lang="en-GB"/>
            <a:t>.)</a:t>
          </a:r>
          <a:endParaRPr lang="en-DE"/>
        </a:p>
      </dgm:t>
    </dgm:pt>
    <dgm:pt modelId="{F301A830-618A-483F-85B4-4FC56A4F704E}" type="sibTrans" cxnId="{BBA884ED-6BFA-4FC9-81B2-55F567515872}">
      <dgm:prSet/>
      <dgm:spPr/>
      <dgm:t>
        <a:bodyPr/>
        <a:lstStyle/>
        <a:p>
          <a:endParaRPr lang="en-DE"/>
        </a:p>
      </dgm:t>
    </dgm:pt>
    <dgm:pt modelId="{A848C36C-5A32-40DC-A534-57BCE203D78B}" type="parTrans" cxnId="{BBA884ED-6BFA-4FC9-81B2-55F567515872}">
      <dgm:prSet/>
      <dgm:spPr/>
      <dgm:t>
        <a:bodyPr/>
        <a:lstStyle/>
        <a:p>
          <a:endParaRPr lang="en-DE"/>
        </a:p>
      </dgm:t>
    </dgm:pt>
    <dgm:pt modelId="{881C1FF3-0659-4CF8-9250-23C515F60E45}">
      <dgm:prSet/>
      <dgm:spPr/>
      <dgm:t>
        <a:bodyPr/>
        <a:lstStyle/>
        <a:p>
          <a:r>
            <a:rPr lang="en-GB"/>
            <a:t>ProGen2 (Nijkamp et al., 2023, Cell Systems)</a:t>
          </a:r>
          <a:endParaRPr lang="en-DE"/>
        </a:p>
      </dgm:t>
    </dgm:pt>
    <dgm:pt modelId="{8BBCDBCC-BFFC-4583-84EA-767F9C090EA3}" type="parTrans" cxnId="{85B64395-BBE9-4D50-9C8E-AB73A69DDB83}">
      <dgm:prSet/>
      <dgm:spPr/>
      <dgm:t>
        <a:bodyPr/>
        <a:lstStyle/>
        <a:p>
          <a:endParaRPr lang="en-DE"/>
        </a:p>
      </dgm:t>
    </dgm:pt>
    <dgm:pt modelId="{85FB9625-5FFD-428B-B567-0982D8A0CC41}" type="sibTrans" cxnId="{85B64395-BBE9-4D50-9C8E-AB73A69DDB83}">
      <dgm:prSet/>
      <dgm:spPr/>
      <dgm:t>
        <a:bodyPr/>
        <a:lstStyle/>
        <a:p>
          <a:endParaRPr lang="en-DE"/>
        </a:p>
      </dgm:t>
    </dgm:pt>
    <dgm:pt modelId="{558556DF-D75F-42EE-B4BC-902C98DE7A5A}">
      <dgm:prSet/>
      <dgm:spPr/>
      <dgm:t>
        <a:bodyPr/>
        <a:lstStyle/>
        <a:p>
          <a:r>
            <a:rPr lang="en-US" b="0"/>
            <a:t>Type: Scaled AR suite (151M → 6.4B params)</a:t>
          </a:r>
          <a:endParaRPr lang="en-DE" b="0"/>
        </a:p>
      </dgm:t>
    </dgm:pt>
    <dgm:pt modelId="{FBF31A0D-55EA-4647-985C-F21A6D79F97C}" type="parTrans" cxnId="{BC72CA22-BDBD-4442-82D7-8065ED0B4E72}">
      <dgm:prSet/>
      <dgm:spPr/>
      <dgm:t>
        <a:bodyPr/>
        <a:lstStyle/>
        <a:p>
          <a:endParaRPr lang="en-DE"/>
        </a:p>
      </dgm:t>
    </dgm:pt>
    <dgm:pt modelId="{576D1B46-9760-4D79-95EA-790B8ABA6C6E}" type="sibTrans" cxnId="{BC72CA22-BDBD-4442-82D7-8065ED0B4E72}">
      <dgm:prSet/>
      <dgm:spPr/>
      <dgm:t>
        <a:bodyPr/>
        <a:lstStyle/>
        <a:p>
          <a:endParaRPr lang="en-DE"/>
        </a:p>
      </dgm:t>
    </dgm:pt>
    <dgm:pt modelId="{B249F0B1-BECD-4A7C-B5AF-7BD5C89984B6}">
      <dgm:prSet/>
      <dgm:spPr/>
      <dgm:t>
        <a:bodyPr/>
        <a:lstStyle/>
        <a:p>
          <a:pPr>
            <a:buFont typeface="Arial" panose="020B0604020202020204" pitchFamily="34" charset="0"/>
            <a:buChar char="•"/>
          </a:pPr>
          <a:r>
            <a:rPr lang="en-US" b="0"/>
            <a:t>Data: &gt;1B diverse sequences (genomic + metagenomic + immune)</a:t>
          </a:r>
        </a:p>
      </dgm:t>
    </dgm:pt>
    <dgm:pt modelId="{96FABE96-A879-4DEE-9215-7393C6BF2FFB}" type="parTrans" cxnId="{5AD1ACCF-F9EC-4B99-A563-8F24256D151A}">
      <dgm:prSet/>
      <dgm:spPr/>
      <dgm:t>
        <a:bodyPr/>
        <a:lstStyle/>
        <a:p>
          <a:endParaRPr lang="en-US"/>
        </a:p>
      </dgm:t>
    </dgm:pt>
    <dgm:pt modelId="{4F70C383-D15D-418E-864F-622C93E1B782}" type="sibTrans" cxnId="{5AD1ACCF-F9EC-4B99-A563-8F24256D151A}">
      <dgm:prSet/>
      <dgm:spPr/>
      <dgm:t>
        <a:bodyPr/>
        <a:lstStyle/>
        <a:p>
          <a:endParaRPr lang="en-US"/>
        </a:p>
      </dgm:t>
    </dgm:pt>
    <dgm:pt modelId="{74B6F93A-077F-4C94-92F0-ECE6E6618774}">
      <dgm:prSet/>
      <dgm:spPr/>
      <dgm:t>
        <a:bodyPr/>
        <a:lstStyle/>
        <a:p>
          <a:pPr>
            <a:buFont typeface="Arial" panose="020B0604020202020204" pitchFamily="34" charset="0"/>
            <a:buChar char="•"/>
          </a:pPr>
          <a:r>
            <a:rPr lang="en-US" b="0"/>
            <a:t>Focus: Scaling laws; better distribution modeling &amp; zero-shot fitness</a:t>
          </a:r>
        </a:p>
      </dgm:t>
    </dgm:pt>
    <dgm:pt modelId="{EA950A07-06B9-460F-8949-247E8ED64906}" type="parTrans" cxnId="{A5AF07A4-93E0-48B7-B2D0-1AFE9B0C739A}">
      <dgm:prSet/>
      <dgm:spPr/>
      <dgm:t>
        <a:bodyPr/>
        <a:lstStyle/>
        <a:p>
          <a:endParaRPr lang="en-US"/>
        </a:p>
      </dgm:t>
    </dgm:pt>
    <dgm:pt modelId="{BA31F69B-78A8-45D9-A527-B28592351FD4}" type="sibTrans" cxnId="{A5AF07A4-93E0-48B7-B2D0-1AFE9B0C739A}">
      <dgm:prSet/>
      <dgm:spPr/>
      <dgm:t>
        <a:bodyPr/>
        <a:lstStyle/>
        <a:p>
          <a:endParaRPr lang="en-US"/>
        </a:p>
      </dgm:t>
    </dgm:pt>
    <dgm:pt modelId="{CC96A734-E28F-44F4-9521-F6FF5A1D66F9}">
      <dgm:prSet/>
      <dgm:spPr/>
      <dgm:t>
        <a:bodyPr/>
        <a:lstStyle/>
        <a:p>
          <a:pPr>
            <a:buFont typeface="Arial" panose="020B0604020202020204" pitchFamily="34" charset="0"/>
            <a:buChar char="•"/>
          </a:pPr>
          <a:r>
            <a:rPr lang="en-US" b="0"/>
            <a:t>Strength: Strong in-silico performance across families; robust scaling</a:t>
          </a:r>
        </a:p>
      </dgm:t>
    </dgm:pt>
    <dgm:pt modelId="{DCBC06A8-CAEE-4CE9-B05E-22316AF7164F}" type="parTrans" cxnId="{A4B13F33-D500-4D81-9BA0-0907D9DA9319}">
      <dgm:prSet/>
      <dgm:spPr/>
      <dgm:t>
        <a:bodyPr/>
        <a:lstStyle/>
        <a:p>
          <a:endParaRPr lang="en-US"/>
        </a:p>
      </dgm:t>
    </dgm:pt>
    <dgm:pt modelId="{AC89ED3D-11F2-465F-8EBD-A101D906EBAD}" type="sibTrans" cxnId="{A4B13F33-D500-4D81-9BA0-0907D9DA9319}">
      <dgm:prSet/>
      <dgm:spPr/>
      <dgm:t>
        <a:bodyPr/>
        <a:lstStyle/>
        <a:p>
          <a:endParaRPr lang="en-US"/>
        </a:p>
      </dgm:t>
    </dgm:pt>
    <dgm:pt modelId="{0F8ACAEA-FB3F-4E73-B1FD-009C2C08B0C7}">
      <dgm:prSet/>
      <dgm:spPr/>
      <dgm:t>
        <a:bodyPr/>
        <a:lstStyle/>
        <a:p>
          <a:pPr>
            <a:buFont typeface="Arial" panose="020B0604020202020204" pitchFamily="34" charset="0"/>
            <a:buChar char="•"/>
          </a:pPr>
          <a:r>
            <a:rPr lang="en-US" b="0"/>
            <a:t>Limitation: Still tag-controlled (not instruction-tuned); limited wet-lab</a:t>
          </a:r>
        </a:p>
      </dgm:t>
    </dgm:pt>
    <dgm:pt modelId="{8599BE01-108D-4975-B690-4887DEDA932D}" type="parTrans" cxnId="{2D40C2A2-4BCC-48EE-9BCE-5554A728C5B0}">
      <dgm:prSet/>
      <dgm:spPr/>
      <dgm:t>
        <a:bodyPr/>
        <a:lstStyle/>
        <a:p>
          <a:endParaRPr lang="en-US"/>
        </a:p>
      </dgm:t>
    </dgm:pt>
    <dgm:pt modelId="{58E7EEED-33F7-4825-BF94-B94DFF4B281E}" type="sibTrans" cxnId="{2D40C2A2-4BCC-48EE-9BCE-5554A728C5B0}">
      <dgm:prSet/>
      <dgm:spPr/>
      <dgm:t>
        <a:bodyPr/>
        <a:lstStyle/>
        <a:p>
          <a:endParaRPr lang="en-US"/>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2"/>
      <dgm:spPr/>
    </dgm:pt>
    <dgm:pt modelId="{D2A16294-B9D8-4F1D-9B1B-854DACD7BB8E}" type="pres">
      <dgm:prSet presAssocID="{6FD4EC50-15CC-48A4-845B-77CBA24E1C09}" presName="parentText" presStyleLbl="node1" presStyleIdx="0" presStyleCnt="2" custLinFactNeighborX="11082" custLinFactNeighborY="-26772">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2" custLinFactY="-167" custLinFactNeighborY="-100000">
        <dgm:presLayoutVars>
          <dgm:bulletEnabled val="1"/>
        </dgm:presLayoutVars>
      </dgm:prSet>
      <dgm:spPr/>
    </dgm:pt>
    <dgm:pt modelId="{07F4F816-2827-47FB-943A-4966B97C9EE3}" type="pres">
      <dgm:prSet presAssocID="{F301A830-618A-483F-85B4-4FC56A4F704E}" presName="spaceBetweenRectangles" presStyleCnt="0"/>
      <dgm:spPr/>
    </dgm:pt>
    <dgm:pt modelId="{011E9D3F-080F-4BF1-B67B-57868E162BB4}" type="pres">
      <dgm:prSet presAssocID="{881C1FF3-0659-4CF8-9250-23C515F60E45}" presName="parentLin" presStyleCnt="0"/>
      <dgm:spPr/>
    </dgm:pt>
    <dgm:pt modelId="{01B72F81-9A33-4969-8FBE-5864D8BF5F72}" type="pres">
      <dgm:prSet presAssocID="{881C1FF3-0659-4CF8-9250-23C515F60E45}" presName="parentLeftMargin" presStyleLbl="node1" presStyleIdx="0" presStyleCnt="2"/>
      <dgm:spPr/>
    </dgm:pt>
    <dgm:pt modelId="{26AEA2DD-33E8-417A-BF5F-A6DA1276F2A4}" type="pres">
      <dgm:prSet presAssocID="{881C1FF3-0659-4CF8-9250-23C515F60E45}" presName="parentText" presStyleLbl="node1" presStyleIdx="1" presStyleCnt="2">
        <dgm:presLayoutVars>
          <dgm:chMax val="0"/>
          <dgm:bulletEnabled val="1"/>
        </dgm:presLayoutVars>
      </dgm:prSet>
      <dgm:spPr/>
    </dgm:pt>
    <dgm:pt modelId="{8389B9AC-70F8-44D7-B71E-413802F00359}" type="pres">
      <dgm:prSet presAssocID="{881C1FF3-0659-4CF8-9250-23C515F60E45}" presName="negativeSpace" presStyleCnt="0"/>
      <dgm:spPr/>
    </dgm:pt>
    <dgm:pt modelId="{CD391C3F-9CE2-40E7-AD83-FD19EB3DB4AE}" type="pres">
      <dgm:prSet presAssocID="{881C1FF3-0659-4CF8-9250-23C515F60E45}" presName="childText" presStyleLbl="conFgAcc1" presStyleIdx="1" presStyleCnt="2">
        <dgm:presLayoutVars>
          <dgm:bulletEnabled val="1"/>
        </dgm:presLayoutVars>
      </dgm:prSet>
      <dgm:spPr/>
    </dgm:pt>
  </dgm:ptLst>
  <dgm:cxnLst>
    <dgm:cxn modelId="{BC72CA22-BDBD-4442-82D7-8065ED0B4E72}" srcId="{881C1FF3-0659-4CF8-9250-23C515F60E45}" destId="{558556DF-D75F-42EE-B4BC-902C98DE7A5A}" srcOrd="0" destOrd="0" parTransId="{FBF31A0D-55EA-4647-985C-F21A6D79F97C}" sibTransId="{576D1B46-9760-4D79-95EA-790B8ABA6C6E}"/>
    <dgm:cxn modelId="{E64DDD27-C894-484A-AFDE-5A9112FDF938}" type="presOf" srcId="{0F8ACAEA-FB3F-4E73-B1FD-009C2C08B0C7}" destId="{CD391C3F-9CE2-40E7-AD83-FD19EB3DB4AE}" srcOrd="0" destOrd="4" presId="urn:microsoft.com/office/officeart/2005/8/layout/list1"/>
    <dgm:cxn modelId="{A4B13F33-D500-4D81-9BA0-0907D9DA9319}" srcId="{881C1FF3-0659-4CF8-9250-23C515F60E45}" destId="{CC96A734-E28F-44F4-9521-F6FF5A1D66F9}" srcOrd="3" destOrd="0" parTransId="{DCBC06A8-CAEE-4CE9-B05E-22316AF7164F}" sibTransId="{AC89ED3D-11F2-465F-8EBD-A101D906EBAD}"/>
    <dgm:cxn modelId="{7637BB33-B050-4055-8DFA-CF9C6639E441}" type="presOf" srcId="{F2FCC20D-9548-4C93-96CC-6A9B78D57028}" destId="{A7D68068-88FC-4B71-95B5-41F0C7BD6AAC}" srcOrd="0" destOrd="0" presId="urn:microsoft.com/office/officeart/2005/8/layout/list1"/>
    <dgm:cxn modelId="{B5949D36-2D13-4795-B1FB-D8B24CFC8CDB}" type="presOf" srcId="{6FD4EC50-15CC-48A4-845B-77CBA24E1C09}" destId="{D2A16294-B9D8-4F1D-9B1B-854DACD7BB8E}" srcOrd="1" destOrd="0" presId="urn:microsoft.com/office/officeart/2005/8/layout/list1"/>
    <dgm:cxn modelId="{37BBC73E-25EF-4E90-9FE0-0DFCDC7279C4}" type="presOf" srcId="{74B6F93A-077F-4C94-92F0-ECE6E6618774}" destId="{CD391C3F-9CE2-40E7-AD83-FD19EB3DB4AE}" srcOrd="0" destOrd="2" presId="urn:microsoft.com/office/officeart/2005/8/layout/list1"/>
    <dgm:cxn modelId="{0E695B63-40B2-4A5B-8011-98C1BD1FB4C9}" type="presOf" srcId="{881C1FF3-0659-4CF8-9250-23C515F60E45}" destId="{26AEA2DD-33E8-417A-BF5F-A6DA1276F2A4}" srcOrd="1"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E18F438F-7D9C-46B8-8EF4-A8042BC0B934}" type="presOf" srcId="{558556DF-D75F-42EE-B4BC-902C98DE7A5A}" destId="{CD391C3F-9CE2-40E7-AD83-FD19EB3DB4AE}" srcOrd="0" destOrd="0" presId="urn:microsoft.com/office/officeart/2005/8/layout/list1"/>
    <dgm:cxn modelId="{85B64395-BBE9-4D50-9C8E-AB73A69DDB83}" srcId="{F2FCC20D-9548-4C93-96CC-6A9B78D57028}" destId="{881C1FF3-0659-4CF8-9250-23C515F60E45}" srcOrd="1" destOrd="0" parTransId="{8BBCDBCC-BFFC-4583-84EA-767F9C090EA3}" sibTransId="{85FB9625-5FFD-428B-B567-0982D8A0CC41}"/>
    <dgm:cxn modelId="{4725A79B-B7F4-4B60-BBE7-CC13210415C7}" type="presOf" srcId="{CC96A734-E28F-44F4-9521-F6FF5A1D66F9}" destId="{CD391C3F-9CE2-40E7-AD83-FD19EB3DB4AE}" srcOrd="0" destOrd="3" presId="urn:microsoft.com/office/officeart/2005/8/layout/list1"/>
    <dgm:cxn modelId="{ABAE759E-D490-4CB6-9554-133E129E2884}" type="presOf" srcId="{881C1FF3-0659-4CF8-9250-23C515F60E45}" destId="{01B72F81-9A33-4969-8FBE-5864D8BF5F72}" srcOrd="0" destOrd="0" presId="urn:microsoft.com/office/officeart/2005/8/layout/list1"/>
    <dgm:cxn modelId="{F3528EA0-2161-4E3E-BA32-3C8D32D9D93F}" type="presOf" srcId="{B249F0B1-BECD-4A7C-B5AF-7BD5C89984B6}" destId="{CD391C3F-9CE2-40E7-AD83-FD19EB3DB4AE}" srcOrd="0" destOrd="1" presId="urn:microsoft.com/office/officeart/2005/8/layout/list1"/>
    <dgm:cxn modelId="{2D40C2A2-4BCC-48EE-9BCE-5554A728C5B0}" srcId="{881C1FF3-0659-4CF8-9250-23C515F60E45}" destId="{0F8ACAEA-FB3F-4E73-B1FD-009C2C08B0C7}" srcOrd="4" destOrd="0" parTransId="{8599BE01-108D-4975-B690-4887DEDA932D}" sibTransId="{58E7EEED-33F7-4825-BF94-B94DFF4B281E}"/>
    <dgm:cxn modelId="{A5AF07A4-93E0-48B7-B2D0-1AFE9B0C739A}" srcId="{881C1FF3-0659-4CF8-9250-23C515F60E45}" destId="{74B6F93A-077F-4C94-92F0-ECE6E6618774}" srcOrd="2" destOrd="0" parTransId="{EA950A07-06B9-460F-8949-247E8ED64906}" sibTransId="{BA31F69B-78A8-45D9-A527-B28592351FD4}"/>
    <dgm:cxn modelId="{848496AA-2065-4594-ACF5-E7B2C9CBC0C1}" type="presOf" srcId="{2F45E4EB-07CC-494A-BA7F-66A33FEBA0E4}" destId="{7A0DBD88-1C8F-4AB6-A60A-5B19AFD3C766}" srcOrd="0" destOrd="0" presId="urn:microsoft.com/office/officeart/2005/8/layout/list1"/>
    <dgm:cxn modelId="{A1BF44B0-4528-430E-967D-8D415E1DBE95}" type="presOf" srcId="{6FD4EC50-15CC-48A4-845B-77CBA24E1C09}" destId="{65C4C188-D3FD-47F6-840B-0CA0F98536F0}" srcOrd="0" destOrd="0" presId="urn:microsoft.com/office/officeart/2005/8/layout/list1"/>
    <dgm:cxn modelId="{5AD1ACCF-F9EC-4B99-A563-8F24256D151A}" srcId="{881C1FF3-0659-4CF8-9250-23C515F60E45}" destId="{B249F0B1-BECD-4A7C-B5AF-7BD5C89984B6}" srcOrd="1" destOrd="0" parTransId="{96FABE96-A879-4DEE-9215-7393C6BF2FFB}" sibTransId="{4F70C383-D15D-418E-864F-622C93E1B782}"/>
    <dgm:cxn modelId="{BBA884ED-6BFA-4FC9-81B2-55F567515872}" srcId="{F2FCC20D-9548-4C93-96CC-6A9B78D57028}" destId="{6FD4EC50-15CC-48A4-845B-77CBA24E1C09}" srcOrd="0" destOrd="0" parTransId="{A848C36C-5A32-40DC-A534-57BCE203D78B}" sibTransId="{F301A830-618A-483F-85B4-4FC56A4F704E}"/>
    <dgm:cxn modelId="{B3934CE9-D4D4-4D21-A475-032DF2FB022D}" type="presParOf" srcId="{A7D68068-88FC-4B71-95B5-41F0C7BD6AAC}" destId="{A01DDFD2-0C41-4511-A8BC-D11FF544CE46}" srcOrd="0" destOrd="0" presId="urn:microsoft.com/office/officeart/2005/8/layout/list1"/>
    <dgm:cxn modelId="{96DE066D-FB04-4BD5-9F21-AA5B2B19A4B5}" type="presParOf" srcId="{A01DDFD2-0C41-4511-A8BC-D11FF544CE46}" destId="{65C4C188-D3FD-47F6-840B-0CA0F98536F0}" srcOrd="0" destOrd="0" presId="urn:microsoft.com/office/officeart/2005/8/layout/list1"/>
    <dgm:cxn modelId="{2572E1F4-91E3-45BA-88EA-3595362C61CC}" type="presParOf" srcId="{A01DDFD2-0C41-4511-A8BC-D11FF544CE46}" destId="{D2A16294-B9D8-4F1D-9B1B-854DACD7BB8E}" srcOrd="1" destOrd="0" presId="urn:microsoft.com/office/officeart/2005/8/layout/list1"/>
    <dgm:cxn modelId="{B17376D8-DA7F-4D01-8EE1-897D9361CE14}" type="presParOf" srcId="{A7D68068-88FC-4B71-95B5-41F0C7BD6AAC}" destId="{B0958BB1-5566-4218-87C1-4AAF616BA27B}" srcOrd="1" destOrd="0" presId="urn:microsoft.com/office/officeart/2005/8/layout/list1"/>
    <dgm:cxn modelId="{8E7D49AB-AAE2-4E3A-A5E3-33CFDE96EC3E}" type="presParOf" srcId="{A7D68068-88FC-4B71-95B5-41F0C7BD6AAC}" destId="{7A0DBD88-1C8F-4AB6-A60A-5B19AFD3C766}" srcOrd="2" destOrd="0" presId="urn:microsoft.com/office/officeart/2005/8/layout/list1"/>
    <dgm:cxn modelId="{488119C3-7A14-4F15-B9CA-332827869F04}" type="presParOf" srcId="{A7D68068-88FC-4B71-95B5-41F0C7BD6AAC}" destId="{07F4F816-2827-47FB-943A-4966B97C9EE3}" srcOrd="3" destOrd="0" presId="urn:microsoft.com/office/officeart/2005/8/layout/list1"/>
    <dgm:cxn modelId="{775A00B1-6B88-4278-9D67-217B777BA30E}" type="presParOf" srcId="{A7D68068-88FC-4B71-95B5-41F0C7BD6AAC}" destId="{011E9D3F-080F-4BF1-B67B-57868E162BB4}" srcOrd="4" destOrd="0" presId="urn:microsoft.com/office/officeart/2005/8/layout/list1"/>
    <dgm:cxn modelId="{E2F7CC35-7534-43A5-A9EC-0013E4B45EA1}" type="presParOf" srcId="{011E9D3F-080F-4BF1-B67B-57868E162BB4}" destId="{01B72F81-9A33-4969-8FBE-5864D8BF5F72}" srcOrd="0" destOrd="0" presId="urn:microsoft.com/office/officeart/2005/8/layout/list1"/>
    <dgm:cxn modelId="{9D04633F-BDE0-4BC7-B419-82E8CD5C9147}" type="presParOf" srcId="{011E9D3F-080F-4BF1-B67B-57868E162BB4}" destId="{26AEA2DD-33E8-417A-BF5F-A6DA1276F2A4}" srcOrd="1" destOrd="0" presId="urn:microsoft.com/office/officeart/2005/8/layout/list1"/>
    <dgm:cxn modelId="{B691CC8A-66BE-4A74-89A8-9B699DB78868}" type="presParOf" srcId="{A7D68068-88FC-4B71-95B5-41F0C7BD6AAC}" destId="{8389B9AC-70F8-44D7-B71E-413802F00359}" srcOrd="5" destOrd="0" presId="urn:microsoft.com/office/officeart/2005/8/layout/list1"/>
    <dgm:cxn modelId="{EFF7CF97-316E-4118-8A22-A99214B99E0B}" type="presParOf" srcId="{A7D68068-88FC-4B71-95B5-41F0C7BD6AAC}" destId="{CD391C3F-9CE2-40E7-AD83-FD19EB3DB4A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5E4EB-07CC-494A-BA7F-66A33FEBA0E4}">
      <dgm:prSet/>
      <dgm:spPr/>
      <dgm:t>
        <a:bodyPr/>
        <a:lstStyle/>
        <a:p>
          <a:r>
            <a:rPr lang="en-US" baseline="0"/>
            <a:t>Type: Sequence diffusion (token denoising; not 3D)
Data: ~42M UniRef50 (+ optional MSAs/motifs)
Focus: Unconditional + motif/MSA-conditioned generation
Strength: Motif inpainting, handles disorder, diverse samples
Limitation: No instruction/understanding; structure proxies &lt; AR LMs</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6FD4EC50-15CC-48A4-845B-77CBA24E1C09}">
      <dgm:prSet/>
      <dgm:spPr/>
      <dgm:t>
        <a:bodyPr/>
        <a:lstStyle/>
        <a:p>
          <a:r>
            <a:rPr lang="en-GB" err="1"/>
            <a:t>EvoDiff</a:t>
          </a:r>
          <a:r>
            <a:rPr lang="en-GB"/>
            <a:t> (</a:t>
          </a:r>
          <a:r>
            <a:rPr lang="en-GB" err="1"/>
            <a:t>Alamdari</a:t>
          </a:r>
          <a:r>
            <a:rPr lang="en-GB"/>
            <a:t> et al., 2023, </a:t>
          </a:r>
          <a:r>
            <a:rPr lang="en-GB" err="1"/>
            <a:t>NeurIPS</a:t>
          </a:r>
          <a:r>
            <a:rPr lang="en-GB"/>
            <a:t> Workshop)</a:t>
          </a:r>
          <a:endParaRPr lang="en-DE"/>
        </a:p>
      </dgm:t>
    </dgm:pt>
    <dgm:pt modelId="{F301A830-618A-483F-85B4-4FC56A4F704E}" type="sibTrans" cxnId="{BBA884ED-6BFA-4FC9-81B2-55F567515872}">
      <dgm:prSet/>
      <dgm:spPr/>
      <dgm:t>
        <a:bodyPr/>
        <a:lstStyle/>
        <a:p>
          <a:endParaRPr lang="en-DE"/>
        </a:p>
      </dgm:t>
    </dgm:pt>
    <dgm:pt modelId="{A848C36C-5A32-40DC-A534-57BCE203D78B}" type="parTrans" cxnId="{BBA884ED-6BFA-4FC9-81B2-55F567515872}">
      <dgm:prSet/>
      <dgm:spPr/>
      <dgm:t>
        <a:bodyPr/>
        <a:lstStyle/>
        <a:p>
          <a:endParaRPr lang="en-DE"/>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1"/>
      <dgm:spPr/>
    </dgm:pt>
    <dgm:pt modelId="{D2A16294-B9D8-4F1D-9B1B-854DACD7BB8E}" type="pres">
      <dgm:prSet presAssocID="{6FD4EC50-15CC-48A4-845B-77CBA24E1C09}" presName="parentText" presStyleLbl="node1" presStyleIdx="0" presStyleCnt="1" custLinFactNeighborX="11082" custLinFactNeighborY="-43980">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1" custLinFactY="-167" custLinFactNeighborY="-100000">
        <dgm:presLayoutVars>
          <dgm:bulletEnabled val="1"/>
        </dgm:presLayoutVars>
      </dgm:prSet>
      <dgm:spPr/>
    </dgm:pt>
  </dgm:ptLst>
  <dgm:cxnLst>
    <dgm:cxn modelId="{7637BB33-B050-4055-8DFA-CF9C6639E441}" type="presOf" srcId="{F2FCC20D-9548-4C93-96CC-6A9B78D57028}" destId="{A7D68068-88FC-4B71-95B5-41F0C7BD6AAC}" srcOrd="0" destOrd="0" presId="urn:microsoft.com/office/officeart/2005/8/layout/list1"/>
    <dgm:cxn modelId="{B5949D36-2D13-4795-B1FB-D8B24CFC8CDB}" type="presOf" srcId="{6FD4EC50-15CC-48A4-845B-77CBA24E1C09}" destId="{D2A16294-B9D8-4F1D-9B1B-854DACD7BB8E}" srcOrd="1"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848496AA-2065-4594-ACF5-E7B2C9CBC0C1}" type="presOf" srcId="{2F45E4EB-07CC-494A-BA7F-66A33FEBA0E4}" destId="{7A0DBD88-1C8F-4AB6-A60A-5B19AFD3C766}" srcOrd="0" destOrd="0" presId="urn:microsoft.com/office/officeart/2005/8/layout/list1"/>
    <dgm:cxn modelId="{A1BF44B0-4528-430E-967D-8D415E1DBE95}" type="presOf" srcId="{6FD4EC50-15CC-48A4-845B-77CBA24E1C09}" destId="{65C4C188-D3FD-47F6-840B-0CA0F98536F0}" srcOrd="0" destOrd="0" presId="urn:microsoft.com/office/officeart/2005/8/layout/list1"/>
    <dgm:cxn modelId="{BBA884ED-6BFA-4FC9-81B2-55F567515872}" srcId="{F2FCC20D-9548-4C93-96CC-6A9B78D57028}" destId="{6FD4EC50-15CC-48A4-845B-77CBA24E1C09}" srcOrd="0" destOrd="0" parTransId="{A848C36C-5A32-40DC-A534-57BCE203D78B}" sibTransId="{F301A830-618A-483F-85B4-4FC56A4F704E}"/>
    <dgm:cxn modelId="{B3934CE9-D4D4-4D21-A475-032DF2FB022D}" type="presParOf" srcId="{A7D68068-88FC-4B71-95B5-41F0C7BD6AAC}" destId="{A01DDFD2-0C41-4511-A8BC-D11FF544CE46}" srcOrd="0" destOrd="0" presId="urn:microsoft.com/office/officeart/2005/8/layout/list1"/>
    <dgm:cxn modelId="{96DE066D-FB04-4BD5-9F21-AA5B2B19A4B5}" type="presParOf" srcId="{A01DDFD2-0C41-4511-A8BC-D11FF544CE46}" destId="{65C4C188-D3FD-47F6-840B-0CA0F98536F0}" srcOrd="0" destOrd="0" presId="urn:microsoft.com/office/officeart/2005/8/layout/list1"/>
    <dgm:cxn modelId="{2572E1F4-91E3-45BA-88EA-3595362C61CC}" type="presParOf" srcId="{A01DDFD2-0C41-4511-A8BC-D11FF544CE46}" destId="{D2A16294-B9D8-4F1D-9B1B-854DACD7BB8E}" srcOrd="1" destOrd="0" presId="urn:microsoft.com/office/officeart/2005/8/layout/list1"/>
    <dgm:cxn modelId="{B17376D8-DA7F-4D01-8EE1-897D9361CE14}" type="presParOf" srcId="{A7D68068-88FC-4B71-95B5-41F0C7BD6AAC}" destId="{B0958BB1-5566-4218-87C1-4AAF616BA27B}" srcOrd="1" destOrd="0" presId="urn:microsoft.com/office/officeart/2005/8/layout/list1"/>
    <dgm:cxn modelId="{8E7D49AB-AAE2-4E3A-A5E3-33CFDE96EC3E}" type="presParOf" srcId="{A7D68068-88FC-4B71-95B5-41F0C7BD6AAC}" destId="{7A0DBD88-1C8F-4AB6-A60A-5B19AFD3C76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FCC20D-9548-4C93-96CC-6A9B78D570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FD4EC50-15CC-48A4-845B-77CBA24E1C09}">
      <dgm:prSet/>
      <dgm:spPr/>
      <dgm:t>
        <a:bodyPr/>
        <a:lstStyle/>
        <a:p>
          <a:r>
            <a:rPr lang="da-DK"/>
            <a:t>ESM-1b (Rives et al., 2021, bioRxiv)</a:t>
          </a:r>
          <a:endParaRPr lang="en-DE"/>
        </a:p>
      </dgm:t>
    </dgm:pt>
    <dgm:pt modelId="{A848C36C-5A32-40DC-A534-57BCE203D78B}" type="parTrans" cxnId="{BBA884ED-6BFA-4FC9-81B2-55F567515872}">
      <dgm:prSet/>
      <dgm:spPr/>
      <dgm:t>
        <a:bodyPr/>
        <a:lstStyle/>
        <a:p>
          <a:endParaRPr lang="en-DE"/>
        </a:p>
      </dgm:t>
    </dgm:pt>
    <dgm:pt modelId="{F301A830-618A-483F-85B4-4FC56A4F704E}" type="sibTrans" cxnId="{BBA884ED-6BFA-4FC9-81B2-55F567515872}">
      <dgm:prSet/>
      <dgm:spPr/>
      <dgm:t>
        <a:bodyPr/>
        <a:lstStyle/>
        <a:p>
          <a:endParaRPr lang="en-DE"/>
        </a:p>
      </dgm:t>
    </dgm:pt>
    <dgm:pt modelId="{2F45E4EB-07CC-494A-BA7F-66A33FEBA0E4}">
      <dgm:prSet/>
      <dgm:spPr/>
      <dgm:t>
        <a:bodyPr/>
        <a:lstStyle/>
        <a:p>
          <a:r>
            <a:rPr lang="en-US" baseline="0"/>
            <a:t>Type: Encoder-only masked LM (≈650M)
Data: UniRef50-scale (~hundreds of M sequences)
Focus: Understanding → embeddings, contacts, mutational effects
Strength: Attention/embeddings capture structure; strong transfer to downstream tasks
Limitation: Not generative; no instruction control / multi-task </a:t>
          </a:r>
          <a:r>
            <a:rPr lang="en-US" baseline="0" err="1"/>
            <a:t>gen+understand</a:t>
          </a:r>
          <a:endParaRPr lang="en-DE"/>
        </a:p>
      </dgm:t>
    </dgm:pt>
    <dgm:pt modelId="{36E25380-EB5A-4385-B5B7-9D50F7338309}" type="parTrans" cxnId="{6A9D9D51-0AAB-4249-81D9-962DFF4AEDE1}">
      <dgm:prSet/>
      <dgm:spPr/>
      <dgm:t>
        <a:bodyPr/>
        <a:lstStyle/>
        <a:p>
          <a:endParaRPr lang="en-DE"/>
        </a:p>
      </dgm:t>
    </dgm:pt>
    <dgm:pt modelId="{5D70B86D-C665-44A1-B330-3B540FCC5149}" type="sibTrans" cxnId="{6A9D9D51-0AAB-4249-81D9-962DFF4AEDE1}">
      <dgm:prSet/>
      <dgm:spPr/>
      <dgm:t>
        <a:bodyPr/>
        <a:lstStyle/>
        <a:p>
          <a:endParaRPr lang="en-DE"/>
        </a:p>
      </dgm:t>
    </dgm:pt>
    <dgm:pt modelId="{0EC90E40-B776-4ECF-B679-82E930D79242}">
      <dgm:prSet/>
      <dgm:spPr/>
      <dgm:t>
        <a:bodyPr/>
        <a:lstStyle/>
        <a:p>
          <a:r>
            <a:rPr lang="en-US"/>
            <a:t>Type: Next-gen masked LM family (≈8M→15B)
Data: UniRef50-scale (100M+ sequences)
Focus: Better representations; </a:t>
          </a:r>
          <a:r>
            <a:rPr lang="en-US" err="1"/>
            <a:t>ESMFold</a:t>
          </a:r>
          <a:r>
            <a:rPr lang="en-US"/>
            <a:t> = fast single-sequence structure prediction
Strength: Up to ~60× faster than AF2; 617M structures (ESM Atlas)
Limitation: Not a sequence generator; no instruction following / multi-task head</a:t>
          </a:r>
          <a:endParaRPr lang="en-DE"/>
        </a:p>
      </dgm:t>
    </dgm:pt>
    <dgm:pt modelId="{1EA078EB-D419-4B64-88ED-8B2275C67EBE}" type="parTrans" cxnId="{BF10BFB7-8FE2-487A-B86E-A059A1201BD8}">
      <dgm:prSet/>
      <dgm:spPr/>
      <dgm:t>
        <a:bodyPr/>
        <a:lstStyle/>
        <a:p>
          <a:endParaRPr lang="en-DE"/>
        </a:p>
      </dgm:t>
    </dgm:pt>
    <dgm:pt modelId="{FDB34339-486F-4E93-8D98-D7F03141E9B7}" type="sibTrans" cxnId="{BF10BFB7-8FE2-487A-B86E-A059A1201BD8}">
      <dgm:prSet/>
      <dgm:spPr/>
      <dgm:t>
        <a:bodyPr/>
        <a:lstStyle/>
        <a:p>
          <a:endParaRPr lang="en-DE"/>
        </a:p>
      </dgm:t>
    </dgm:pt>
    <dgm:pt modelId="{31AD930A-2D1C-4D10-8B0B-75ADA087AC5C}">
      <dgm:prSet/>
      <dgm:spPr/>
      <dgm:t>
        <a:bodyPr/>
        <a:lstStyle/>
        <a:p>
          <a:r>
            <a:rPr lang="en-GB"/>
            <a:t>ESM-2 (Lin, Akin, Rives et al., 2022, </a:t>
          </a:r>
          <a:r>
            <a:rPr lang="en-GB" err="1"/>
            <a:t>bioRxiv</a:t>
          </a:r>
          <a:r>
            <a:rPr lang="en-GB"/>
            <a:t>))</a:t>
          </a:r>
          <a:endParaRPr lang="en-DE"/>
        </a:p>
      </dgm:t>
    </dgm:pt>
    <dgm:pt modelId="{08F5A0FB-CCEB-4C37-83A3-7A7E213F1FC2}" type="sibTrans" cxnId="{8C8F1FB3-0037-4085-895E-7938428323CE}">
      <dgm:prSet/>
      <dgm:spPr/>
      <dgm:t>
        <a:bodyPr/>
        <a:lstStyle/>
        <a:p>
          <a:endParaRPr lang="en-DE"/>
        </a:p>
      </dgm:t>
    </dgm:pt>
    <dgm:pt modelId="{7A34E050-7196-4E1D-9C7E-9E06625B6778}" type="parTrans" cxnId="{8C8F1FB3-0037-4085-895E-7938428323CE}">
      <dgm:prSet/>
      <dgm:spPr/>
      <dgm:t>
        <a:bodyPr/>
        <a:lstStyle/>
        <a:p>
          <a:endParaRPr lang="en-DE"/>
        </a:p>
      </dgm:t>
    </dgm:pt>
    <dgm:pt modelId="{A7D68068-88FC-4B71-95B5-41F0C7BD6AAC}" type="pres">
      <dgm:prSet presAssocID="{F2FCC20D-9548-4C93-96CC-6A9B78D57028}" presName="linear" presStyleCnt="0">
        <dgm:presLayoutVars>
          <dgm:dir/>
          <dgm:animLvl val="lvl"/>
          <dgm:resizeHandles val="exact"/>
        </dgm:presLayoutVars>
      </dgm:prSet>
      <dgm:spPr/>
    </dgm:pt>
    <dgm:pt modelId="{A01DDFD2-0C41-4511-A8BC-D11FF544CE46}" type="pres">
      <dgm:prSet presAssocID="{6FD4EC50-15CC-48A4-845B-77CBA24E1C09}" presName="parentLin" presStyleCnt="0"/>
      <dgm:spPr/>
    </dgm:pt>
    <dgm:pt modelId="{65C4C188-D3FD-47F6-840B-0CA0F98536F0}" type="pres">
      <dgm:prSet presAssocID="{6FD4EC50-15CC-48A4-845B-77CBA24E1C09}" presName="parentLeftMargin" presStyleLbl="node1" presStyleIdx="0" presStyleCnt="2"/>
      <dgm:spPr/>
    </dgm:pt>
    <dgm:pt modelId="{D2A16294-B9D8-4F1D-9B1B-854DACD7BB8E}" type="pres">
      <dgm:prSet presAssocID="{6FD4EC50-15CC-48A4-845B-77CBA24E1C09}" presName="parentText" presStyleLbl="node1" presStyleIdx="0" presStyleCnt="2" custLinFactNeighborX="4433" custLinFactNeighborY="-64533">
        <dgm:presLayoutVars>
          <dgm:chMax val="0"/>
          <dgm:bulletEnabled val="1"/>
        </dgm:presLayoutVars>
      </dgm:prSet>
      <dgm:spPr/>
    </dgm:pt>
    <dgm:pt modelId="{B0958BB1-5566-4218-87C1-4AAF616BA27B}" type="pres">
      <dgm:prSet presAssocID="{6FD4EC50-15CC-48A4-845B-77CBA24E1C09}" presName="negativeSpace" presStyleCnt="0"/>
      <dgm:spPr/>
    </dgm:pt>
    <dgm:pt modelId="{7A0DBD88-1C8F-4AB6-A60A-5B19AFD3C766}" type="pres">
      <dgm:prSet presAssocID="{6FD4EC50-15CC-48A4-845B-77CBA24E1C09}" presName="childText" presStyleLbl="conFgAcc1" presStyleIdx="0" presStyleCnt="2" custLinFactY="-1961" custLinFactNeighborX="176" custLinFactNeighborY="-100000">
        <dgm:presLayoutVars>
          <dgm:bulletEnabled val="1"/>
        </dgm:presLayoutVars>
      </dgm:prSet>
      <dgm:spPr/>
    </dgm:pt>
    <dgm:pt modelId="{52D350AD-EEC3-4420-880D-6918FAD855A1}" type="pres">
      <dgm:prSet presAssocID="{F301A830-618A-483F-85B4-4FC56A4F704E}" presName="spaceBetweenRectangles" presStyleCnt="0"/>
      <dgm:spPr/>
    </dgm:pt>
    <dgm:pt modelId="{DE3458C7-8D00-4C46-9F49-5AB3BB8F5C0A}" type="pres">
      <dgm:prSet presAssocID="{31AD930A-2D1C-4D10-8B0B-75ADA087AC5C}" presName="parentLin" presStyleCnt="0"/>
      <dgm:spPr/>
    </dgm:pt>
    <dgm:pt modelId="{CA682756-86C5-4EB5-9705-E23DB68AFC62}" type="pres">
      <dgm:prSet presAssocID="{31AD930A-2D1C-4D10-8B0B-75ADA087AC5C}" presName="parentLeftMargin" presStyleLbl="node1" presStyleIdx="0" presStyleCnt="2"/>
      <dgm:spPr/>
    </dgm:pt>
    <dgm:pt modelId="{EB0E33D1-5930-488A-8F2B-5FFC0404EBE9}" type="pres">
      <dgm:prSet presAssocID="{31AD930A-2D1C-4D10-8B0B-75ADA087AC5C}" presName="parentText" presStyleLbl="node1" presStyleIdx="1" presStyleCnt="2">
        <dgm:presLayoutVars>
          <dgm:chMax val="0"/>
          <dgm:bulletEnabled val="1"/>
        </dgm:presLayoutVars>
      </dgm:prSet>
      <dgm:spPr/>
    </dgm:pt>
    <dgm:pt modelId="{5C0E96C2-5A04-404D-8144-C724C06C37B0}" type="pres">
      <dgm:prSet presAssocID="{31AD930A-2D1C-4D10-8B0B-75ADA087AC5C}" presName="negativeSpace" presStyleCnt="0"/>
      <dgm:spPr/>
    </dgm:pt>
    <dgm:pt modelId="{3F7B8F4F-5C25-498E-A00D-17F2405D5823}" type="pres">
      <dgm:prSet presAssocID="{31AD930A-2D1C-4D10-8B0B-75ADA087AC5C}" presName="childText" presStyleLbl="conFgAcc1" presStyleIdx="1" presStyleCnt="2">
        <dgm:presLayoutVars>
          <dgm:bulletEnabled val="1"/>
        </dgm:presLayoutVars>
      </dgm:prSet>
      <dgm:spPr/>
    </dgm:pt>
  </dgm:ptLst>
  <dgm:cxnLst>
    <dgm:cxn modelId="{35A7C701-281A-48CF-A043-B4BFCE8CB72C}" type="presOf" srcId="{31AD930A-2D1C-4D10-8B0B-75ADA087AC5C}" destId="{CA682756-86C5-4EB5-9705-E23DB68AFC62}" srcOrd="0" destOrd="0" presId="urn:microsoft.com/office/officeart/2005/8/layout/list1"/>
    <dgm:cxn modelId="{7637BB33-B050-4055-8DFA-CF9C6639E441}" type="presOf" srcId="{F2FCC20D-9548-4C93-96CC-6A9B78D57028}" destId="{A7D68068-88FC-4B71-95B5-41F0C7BD6AAC}" srcOrd="0" destOrd="0" presId="urn:microsoft.com/office/officeart/2005/8/layout/list1"/>
    <dgm:cxn modelId="{B5949D36-2D13-4795-B1FB-D8B24CFC8CDB}" type="presOf" srcId="{6FD4EC50-15CC-48A4-845B-77CBA24E1C09}" destId="{D2A16294-B9D8-4F1D-9B1B-854DACD7BB8E}" srcOrd="1" destOrd="0" presId="urn:microsoft.com/office/officeart/2005/8/layout/list1"/>
    <dgm:cxn modelId="{41382837-27C5-4D63-8E6B-493861E28E1B}" type="presOf" srcId="{0EC90E40-B776-4ECF-B679-82E930D79242}" destId="{3F7B8F4F-5C25-498E-A00D-17F2405D5823}" srcOrd="0" destOrd="0" presId="urn:microsoft.com/office/officeart/2005/8/layout/list1"/>
    <dgm:cxn modelId="{82C5C94E-D586-43CB-B6F0-6EBE98FB25C3}" type="presOf" srcId="{31AD930A-2D1C-4D10-8B0B-75ADA087AC5C}" destId="{EB0E33D1-5930-488A-8F2B-5FFC0404EBE9}" srcOrd="1" destOrd="0" presId="urn:microsoft.com/office/officeart/2005/8/layout/list1"/>
    <dgm:cxn modelId="{6A9D9D51-0AAB-4249-81D9-962DFF4AEDE1}" srcId="{6FD4EC50-15CC-48A4-845B-77CBA24E1C09}" destId="{2F45E4EB-07CC-494A-BA7F-66A33FEBA0E4}" srcOrd="0" destOrd="0" parTransId="{36E25380-EB5A-4385-B5B7-9D50F7338309}" sibTransId="{5D70B86D-C665-44A1-B330-3B540FCC5149}"/>
    <dgm:cxn modelId="{848496AA-2065-4594-ACF5-E7B2C9CBC0C1}" type="presOf" srcId="{2F45E4EB-07CC-494A-BA7F-66A33FEBA0E4}" destId="{7A0DBD88-1C8F-4AB6-A60A-5B19AFD3C766}" srcOrd="0" destOrd="0" presId="urn:microsoft.com/office/officeart/2005/8/layout/list1"/>
    <dgm:cxn modelId="{A1BF44B0-4528-430E-967D-8D415E1DBE95}" type="presOf" srcId="{6FD4EC50-15CC-48A4-845B-77CBA24E1C09}" destId="{65C4C188-D3FD-47F6-840B-0CA0F98536F0}" srcOrd="0" destOrd="0" presId="urn:microsoft.com/office/officeart/2005/8/layout/list1"/>
    <dgm:cxn modelId="{8C8F1FB3-0037-4085-895E-7938428323CE}" srcId="{F2FCC20D-9548-4C93-96CC-6A9B78D57028}" destId="{31AD930A-2D1C-4D10-8B0B-75ADA087AC5C}" srcOrd="1" destOrd="0" parTransId="{7A34E050-7196-4E1D-9C7E-9E06625B6778}" sibTransId="{08F5A0FB-CCEB-4C37-83A3-7A7E213F1FC2}"/>
    <dgm:cxn modelId="{BF10BFB7-8FE2-487A-B86E-A059A1201BD8}" srcId="{31AD930A-2D1C-4D10-8B0B-75ADA087AC5C}" destId="{0EC90E40-B776-4ECF-B679-82E930D79242}" srcOrd="0" destOrd="0" parTransId="{1EA078EB-D419-4B64-88ED-8B2275C67EBE}" sibTransId="{FDB34339-486F-4E93-8D98-D7F03141E9B7}"/>
    <dgm:cxn modelId="{BBA884ED-6BFA-4FC9-81B2-55F567515872}" srcId="{F2FCC20D-9548-4C93-96CC-6A9B78D57028}" destId="{6FD4EC50-15CC-48A4-845B-77CBA24E1C09}" srcOrd="0" destOrd="0" parTransId="{A848C36C-5A32-40DC-A534-57BCE203D78B}" sibTransId="{F301A830-618A-483F-85B4-4FC56A4F704E}"/>
    <dgm:cxn modelId="{B3934CE9-D4D4-4D21-A475-032DF2FB022D}" type="presParOf" srcId="{A7D68068-88FC-4B71-95B5-41F0C7BD6AAC}" destId="{A01DDFD2-0C41-4511-A8BC-D11FF544CE46}" srcOrd="0" destOrd="0" presId="urn:microsoft.com/office/officeart/2005/8/layout/list1"/>
    <dgm:cxn modelId="{96DE066D-FB04-4BD5-9F21-AA5B2B19A4B5}" type="presParOf" srcId="{A01DDFD2-0C41-4511-A8BC-D11FF544CE46}" destId="{65C4C188-D3FD-47F6-840B-0CA0F98536F0}" srcOrd="0" destOrd="0" presId="urn:microsoft.com/office/officeart/2005/8/layout/list1"/>
    <dgm:cxn modelId="{2572E1F4-91E3-45BA-88EA-3595362C61CC}" type="presParOf" srcId="{A01DDFD2-0C41-4511-A8BC-D11FF544CE46}" destId="{D2A16294-B9D8-4F1D-9B1B-854DACD7BB8E}" srcOrd="1" destOrd="0" presId="urn:microsoft.com/office/officeart/2005/8/layout/list1"/>
    <dgm:cxn modelId="{B17376D8-DA7F-4D01-8EE1-897D9361CE14}" type="presParOf" srcId="{A7D68068-88FC-4B71-95B5-41F0C7BD6AAC}" destId="{B0958BB1-5566-4218-87C1-4AAF616BA27B}" srcOrd="1" destOrd="0" presId="urn:microsoft.com/office/officeart/2005/8/layout/list1"/>
    <dgm:cxn modelId="{8E7D49AB-AAE2-4E3A-A5E3-33CFDE96EC3E}" type="presParOf" srcId="{A7D68068-88FC-4B71-95B5-41F0C7BD6AAC}" destId="{7A0DBD88-1C8F-4AB6-A60A-5B19AFD3C766}" srcOrd="2" destOrd="0" presId="urn:microsoft.com/office/officeart/2005/8/layout/list1"/>
    <dgm:cxn modelId="{E1AE498C-F236-4B46-92DA-9884BC7AB8BA}" type="presParOf" srcId="{A7D68068-88FC-4B71-95B5-41F0C7BD6AAC}" destId="{52D350AD-EEC3-4420-880D-6918FAD855A1}" srcOrd="3" destOrd="0" presId="urn:microsoft.com/office/officeart/2005/8/layout/list1"/>
    <dgm:cxn modelId="{061F7C33-68D7-4B01-B6B1-F20E1D6257A2}" type="presParOf" srcId="{A7D68068-88FC-4B71-95B5-41F0C7BD6AAC}" destId="{DE3458C7-8D00-4C46-9F49-5AB3BB8F5C0A}" srcOrd="4" destOrd="0" presId="urn:microsoft.com/office/officeart/2005/8/layout/list1"/>
    <dgm:cxn modelId="{9B49B133-63BC-4C2D-9238-C1367DCB6B70}" type="presParOf" srcId="{DE3458C7-8D00-4C46-9F49-5AB3BB8F5C0A}" destId="{CA682756-86C5-4EB5-9705-E23DB68AFC62}" srcOrd="0" destOrd="0" presId="urn:microsoft.com/office/officeart/2005/8/layout/list1"/>
    <dgm:cxn modelId="{1D417D83-614B-4A6E-B8F4-F834C462BC0C}" type="presParOf" srcId="{DE3458C7-8D00-4C46-9F49-5AB3BB8F5C0A}" destId="{EB0E33D1-5930-488A-8F2B-5FFC0404EBE9}" srcOrd="1" destOrd="0" presId="urn:microsoft.com/office/officeart/2005/8/layout/list1"/>
    <dgm:cxn modelId="{373114FB-21E2-4395-ABDD-58D3EA4FD2A3}" type="presParOf" srcId="{A7D68068-88FC-4B71-95B5-41F0C7BD6AAC}" destId="{5C0E96C2-5A04-404D-8144-C724C06C37B0}" srcOrd="5" destOrd="0" presId="urn:microsoft.com/office/officeart/2005/8/layout/list1"/>
    <dgm:cxn modelId="{A363414A-85F0-4660-8DF5-8972C326E4F6}" type="presParOf" srcId="{A7D68068-88FC-4B71-95B5-41F0C7BD6AAC}" destId="{3F7B8F4F-5C25-498E-A00D-17F2405D58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7"/>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2295" y="136029"/>
          <a:ext cx="331446" cy="3314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6037" y="437"/>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6037" y="437"/>
        <a:ext cx="9827322" cy="602630"/>
      </dsp:txXfrm>
    </dsp:sp>
    <dsp:sp modelId="{BEC218DE-D37F-44F3-8BC8-1E9A1F904053}">
      <dsp:nvSpPr>
        <dsp:cNvPr id="0" name=""/>
        <dsp:cNvSpPr/>
      </dsp:nvSpPr>
      <dsp:spPr>
        <a:xfrm>
          <a:off x="0" y="753725"/>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2295" y="889317"/>
          <a:ext cx="331446" cy="3314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6037" y="753725"/>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6037" y="753725"/>
        <a:ext cx="9827322" cy="602630"/>
      </dsp:txXfrm>
    </dsp:sp>
    <dsp:sp modelId="{9E665578-1C1E-4812-92AF-E4B983D13477}">
      <dsp:nvSpPr>
        <dsp:cNvPr id="0" name=""/>
        <dsp:cNvSpPr/>
      </dsp:nvSpPr>
      <dsp:spPr>
        <a:xfrm>
          <a:off x="0" y="1507013"/>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2295" y="1642605"/>
          <a:ext cx="331446" cy="3314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6037" y="1507013"/>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6037" y="1507013"/>
        <a:ext cx="9827322" cy="602630"/>
      </dsp:txXfrm>
    </dsp:sp>
    <dsp:sp modelId="{91BE3AA6-99A0-4A2E-BB16-45C85D5E3739}">
      <dsp:nvSpPr>
        <dsp:cNvPr id="0" name=""/>
        <dsp:cNvSpPr/>
      </dsp:nvSpPr>
      <dsp:spPr>
        <a:xfrm>
          <a:off x="0" y="2260301"/>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2295" y="2395893"/>
          <a:ext cx="331446" cy="3314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6037" y="2260301"/>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Overview</a:t>
          </a:r>
          <a:endParaRPr lang="en-US" sz="2400" kern="1200"/>
        </a:p>
      </dsp:txBody>
      <dsp:txXfrm>
        <a:off x="696037" y="2260301"/>
        <a:ext cx="9827322" cy="602630"/>
      </dsp:txXfrm>
    </dsp:sp>
    <dsp:sp modelId="{0DAAC7CB-8205-4330-8742-42CD9C561B00}">
      <dsp:nvSpPr>
        <dsp:cNvPr id="0" name=""/>
        <dsp:cNvSpPr/>
      </dsp:nvSpPr>
      <dsp:spPr>
        <a:xfrm>
          <a:off x="0" y="3013589"/>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2295" y="3149181"/>
          <a:ext cx="331446" cy="3314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6037" y="3013589"/>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6037" y="3013589"/>
        <a:ext cx="9827322" cy="602630"/>
      </dsp:txXfrm>
    </dsp:sp>
    <dsp:sp modelId="{92725C6B-2CDB-441F-B3EF-D1398039A6EE}">
      <dsp:nvSpPr>
        <dsp:cNvPr id="0" name=""/>
        <dsp:cNvSpPr/>
      </dsp:nvSpPr>
      <dsp:spPr>
        <a:xfrm>
          <a:off x="0" y="3766877"/>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2295" y="3902468"/>
          <a:ext cx="331446" cy="3314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6037" y="3766877"/>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6037" y="3766877"/>
        <a:ext cx="9827322" cy="602630"/>
      </dsp:txXfrm>
    </dsp:sp>
    <dsp:sp modelId="{C06B878E-6138-4DFC-BC0D-EE6456968357}">
      <dsp:nvSpPr>
        <dsp:cNvPr id="0" name=""/>
        <dsp:cNvSpPr/>
      </dsp:nvSpPr>
      <dsp:spPr>
        <a:xfrm>
          <a:off x="0" y="4520164"/>
          <a:ext cx="10523359" cy="6026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2295" y="4655756"/>
          <a:ext cx="331446" cy="33144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6037" y="4520164"/>
          <a:ext cx="9827322" cy="60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78" tIns="63778" rIns="63778" bIns="63778" numCol="1" spcCol="1270" anchor="ctr" anchorCtr="0">
          <a:noAutofit/>
        </a:bodyPr>
        <a:lstStyle/>
        <a:p>
          <a:pPr marL="0" lvl="0" indent="0" algn="l" defTabSz="1066800">
            <a:lnSpc>
              <a:spcPct val="100000"/>
            </a:lnSpc>
            <a:spcBef>
              <a:spcPct val="0"/>
            </a:spcBef>
            <a:spcAft>
              <a:spcPct val="35000"/>
            </a:spcAft>
            <a:buNone/>
          </a:pPr>
          <a:r>
            <a:rPr lang="de-DE" sz="2400" kern="1200" baseline="0"/>
            <a:t>Conclusion</a:t>
          </a:r>
          <a:endParaRPr lang="en-US" sz="2400" kern="1200"/>
        </a:p>
      </dsp:txBody>
      <dsp:txXfrm>
        <a:off x="696037" y="4520164"/>
        <a:ext cx="9827322" cy="602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D1A2-0E68-474A-A2CA-D6C02E2752BF}">
      <dsp:nvSpPr>
        <dsp:cNvPr id="0" name=""/>
        <dsp:cNvSpPr/>
      </dsp:nvSpPr>
      <dsp:spPr>
        <a:xfrm>
          <a:off x="0" y="0"/>
          <a:ext cx="10737115"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6B072D-8837-4DBF-A736-51F0456E408F}">
      <dsp:nvSpPr>
        <dsp:cNvPr id="0" name=""/>
        <dsp:cNvSpPr/>
      </dsp:nvSpPr>
      <dsp:spPr>
        <a:xfrm>
          <a:off x="0" y="0"/>
          <a:ext cx="1909918" cy="480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t>Base Corpus</a:t>
          </a:r>
          <a:endParaRPr lang="en-DE" sz="3200" kern="1200"/>
        </a:p>
      </dsp:txBody>
      <dsp:txXfrm>
        <a:off x="0" y="0"/>
        <a:ext cx="1909918" cy="4803082"/>
      </dsp:txXfrm>
    </dsp:sp>
    <dsp:sp modelId="{473643D1-812A-4334-A954-9C59F4FE6064}">
      <dsp:nvSpPr>
        <dsp:cNvPr id="0" name=""/>
        <dsp:cNvSpPr/>
      </dsp:nvSpPr>
      <dsp:spPr>
        <a:xfrm>
          <a:off x="2070974" y="37817"/>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a:t>Source: UniRef50 (single sequences)</a:t>
          </a:r>
          <a:endParaRPr lang="en-DE" sz="2400" kern="1200"/>
        </a:p>
      </dsp:txBody>
      <dsp:txXfrm>
        <a:off x="2070974" y="37817"/>
        <a:ext cx="8428635" cy="756344"/>
      </dsp:txXfrm>
    </dsp:sp>
    <dsp:sp modelId="{7F39F6AB-3E47-4173-9590-42262DD9B5DD}">
      <dsp:nvSpPr>
        <dsp:cNvPr id="0" name=""/>
        <dsp:cNvSpPr/>
      </dsp:nvSpPr>
      <dsp:spPr>
        <a:xfrm>
          <a:off x="1909918" y="794162"/>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327DF-02D2-486E-B905-03AA33AD1295}">
      <dsp:nvSpPr>
        <dsp:cNvPr id="0" name=""/>
        <dsp:cNvSpPr/>
      </dsp:nvSpPr>
      <dsp:spPr>
        <a:xfrm>
          <a:off x="2070974" y="831979"/>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Redundancy control: UniRef50 collapses near-duplicates</a:t>
          </a:r>
          <a:endParaRPr lang="en-DE" sz="2400" kern="1200"/>
        </a:p>
      </dsp:txBody>
      <dsp:txXfrm>
        <a:off x="2070974" y="831979"/>
        <a:ext cx="8428635" cy="756344"/>
      </dsp:txXfrm>
    </dsp:sp>
    <dsp:sp modelId="{1FBCD2F9-BB68-4954-8FCF-BA15ACA54646}">
      <dsp:nvSpPr>
        <dsp:cNvPr id="0" name=""/>
        <dsp:cNvSpPr/>
      </dsp:nvSpPr>
      <dsp:spPr>
        <a:xfrm>
          <a:off x="1909918" y="1588324"/>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2C7AF-A3FF-465D-A524-9A95D54BFA7B}">
      <dsp:nvSpPr>
        <dsp:cNvPr id="0" name=""/>
        <dsp:cNvSpPr/>
      </dsp:nvSpPr>
      <dsp:spPr>
        <a:xfrm>
          <a:off x="2070974" y="1626141"/>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Size: ~53M sequences (filtered)</a:t>
          </a:r>
          <a:endParaRPr lang="en-DE" sz="2400" kern="1200" dirty="0"/>
        </a:p>
      </dsp:txBody>
      <dsp:txXfrm>
        <a:off x="2070974" y="1626141"/>
        <a:ext cx="8428635" cy="756344"/>
      </dsp:txXfrm>
    </dsp:sp>
    <dsp:sp modelId="{B05CE13D-4C33-441F-922C-8DD4C290B146}">
      <dsp:nvSpPr>
        <dsp:cNvPr id="0" name=""/>
        <dsp:cNvSpPr/>
      </dsp:nvSpPr>
      <dsp:spPr>
        <a:xfrm>
          <a:off x="1909918" y="2382486"/>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FF955F-9CAF-4FBC-9B5C-689D1B8A1A2B}">
      <dsp:nvSpPr>
        <dsp:cNvPr id="0" name=""/>
        <dsp:cNvSpPr/>
      </dsp:nvSpPr>
      <dsp:spPr>
        <a:xfrm>
          <a:off x="2070974" y="2420303"/>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Len filter: ≤512 aa</a:t>
          </a:r>
          <a:endParaRPr lang="en-DE" sz="2400" kern="1200"/>
        </a:p>
      </dsp:txBody>
      <dsp:txXfrm>
        <a:off x="2070974" y="2420303"/>
        <a:ext cx="8428635" cy="756344"/>
      </dsp:txXfrm>
    </dsp:sp>
    <dsp:sp modelId="{31E92FAA-FA04-4B04-B41E-68E01FCA91B8}">
      <dsp:nvSpPr>
        <dsp:cNvPr id="0" name=""/>
        <dsp:cNvSpPr/>
      </dsp:nvSpPr>
      <dsp:spPr>
        <a:xfrm>
          <a:off x="1909918" y="3176648"/>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1F0CE-BEEB-45EE-ACE6-D828555390C4}">
      <dsp:nvSpPr>
        <dsp:cNvPr id="0" name=""/>
        <dsp:cNvSpPr/>
      </dsp:nvSpPr>
      <dsp:spPr>
        <a:xfrm>
          <a:off x="2070974" y="3214465"/>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Use: Learn protein “language” (LM)</a:t>
          </a:r>
          <a:endParaRPr lang="en-DE" sz="2400" kern="1200"/>
        </a:p>
      </dsp:txBody>
      <dsp:txXfrm>
        <a:off x="2070974" y="3214465"/>
        <a:ext cx="8428635" cy="756344"/>
      </dsp:txXfrm>
    </dsp:sp>
    <dsp:sp modelId="{56514EC0-BA81-4038-8A89-100EF31CB386}">
      <dsp:nvSpPr>
        <dsp:cNvPr id="0" name=""/>
        <dsp:cNvSpPr/>
      </dsp:nvSpPr>
      <dsp:spPr>
        <a:xfrm>
          <a:off x="1909918" y="3970810"/>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73E666-68AF-4B89-9482-7B230565B2FC}">
      <dsp:nvSpPr>
        <dsp:cNvPr id="0" name=""/>
        <dsp:cNvSpPr/>
      </dsp:nvSpPr>
      <dsp:spPr>
        <a:xfrm>
          <a:off x="2070974" y="4008627"/>
          <a:ext cx="8428635" cy="75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90 : 10 train test split</a:t>
          </a:r>
          <a:endParaRPr lang="en-DE" sz="2400" kern="1200"/>
        </a:p>
      </dsp:txBody>
      <dsp:txXfrm>
        <a:off x="2070974" y="4008627"/>
        <a:ext cx="8428635" cy="756344"/>
      </dsp:txXfrm>
    </dsp:sp>
    <dsp:sp modelId="{27094018-1A47-4ACC-A6C3-86CED34F7B97}">
      <dsp:nvSpPr>
        <dsp:cNvPr id="0" name=""/>
        <dsp:cNvSpPr/>
      </dsp:nvSpPr>
      <dsp:spPr>
        <a:xfrm>
          <a:off x="1909918" y="4764972"/>
          <a:ext cx="8589692"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D1A2-0E68-474A-A2CA-D6C02E2752BF}">
      <dsp:nvSpPr>
        <dsp:cNvPr id="0" name=""/>
        <dsp:cNvSpPr/>
      </dsp:nvSpPr>
      <dsp:spPr>
        <a:xfrm>
          <a:off x="0" y="2345"/>
          <a:ext cx="10737115"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6B072D-8837-4DBF-A736-51F0456E408F}">
      <dsp:nvSpPr>
        <dsp:cNvPr id="0" name=""/>
        <dsp:cNvSpPr/>
      </dsp:nvSpPr>
      <dsp:spPr>
        <a:xfrm>
          <a:off x="0" y="2345"/>
          <a:ext cx="155337" cy="4798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t> </a:t>
          </a:r>
          <a:endParaRPr lang="en-DE" sz="3200" kern="1200"/>
        </a:p>
      </dsp:txBody>
      <dsp:txXfrm>
        <a:off x="0" y="2345"/>
        <a:ext cx="155337" cy="4798392"/>
      </dsp:txXfrm>
    </dsp:sp>
    <dsp:sp modelId="{473643D1-812A-4334-A954-9C59F4FE6064}">
      <dsp:nvSpPr>
        <dsp:cNvPr id="0" name=""/>
        <dsp:cNvSpPr/>
      </dsp:nvSpPr>
      <dsp:spPr>
        <a:xfrm>
          <a:off x="311675" y="47564"/>
          <a:ext cx="8181702" cy="90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a:t>Source: </a:t>
          </a:r>
          <a:r>
            <a:rPr lang="en-GB" sz="2400" b="1" kern="1200" err="1"/>
            <a:t>InterPro</a:t>
          </a:r>
          <a:r>
            <a:rPr lang="en-GB" sz="2400" b="1" kern="1200"/>
            <a:t> ↔ </a:t>
          </a:r>
          <a:r>
            <a:rPr lang="en-GB" sz="2400" b="1" kern="1200" err="1"/>
            <a:t>UniProt</a:t>
          </a:r>
          <a:r>
            <a:rPr lang="en-GB" sz="2400" b="1" kern="1200"/>
            <a:t> mapping</a:t>
          </a:r>
          <a:endParaRPr lang="en-DE" sz="2400" kern="1200"/>
        </a:p>
      </dsp:txBody>
      <dsp:txXfrm>
        <a:off x="311675" y="47564"/>
        <a:ext cx="8181702" cy="904384"/>
      </dsp:txXfrm>
    </dsp:sp>
    <dsp:sp modelId="{7F39F6AB-3E47-4173-9590-42262DD9B5DD}">
      <dsp:nvSpPr>
        <dsp:cNvPr id="0" name=""/>
        <dsp:cNvSpPr/>
      </dsp:nvSpPr>
      <dsp:spPr>
        <a:xfrm>
          <a:off x="155337" y="951949"/>
          <a:ext cx="8338040"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F0D8CE-23D7-47AB-AAC2-AA3DAB2F30EA}">
      <dsp:nvSpPr>
        <dsp:cNvPr id="0" name=""/>
        <dsp:cNvSpPr/>
      </dsp:nvSpPr>
      <dsp:spPr>
        <a:xfrm>
          <a:off x="311675" y="997168"/>
          <a:ext cx="10422589" cy="90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Tasks: (a) Generate by superfamily, (b) Predict superfamily(s)</a:t>
          </a:r>
          <a:endParaRPr lang="en-DE" sz="2400" kern="1200"/>
        </a:p>
      </dsp:txBody>
      <dsp:txXfrm>
        <a:off x="311675" y="997168"/>
        <a:ext cx="10422589" cy="904384"/>
      </dsp:txXfrm>
    </dsp:sp>
    <dsp:sp modelId="{8EEBE429-E754-4DEC-9E5D-F732FABCD2EE}">
      <dsp:nvSpPr>
        <dsp:cNvPr id="0" name=""/>
        <dsp:cNvSpPr/>
      </dsp:nvSpPr>
      <dsp:spPr>
        <a:xfrm>
          <a:off x="155337" y="1901552"/>
          <a:ext cx="8338040"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112838-31F6-4838-BAD8-1F010BCEB54A}">
      <dsp:nvSpPr>
        <dsp:cNvPr id="0" name=""/>
        <dsp:cNvSpPr/>
      </dsp:nvSpPr>
      <dsp:spPr>
        <a:xfrm>
          <a:off x="311675" y="1946771"/>
          <a:ext cx="8181702" cy="90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Pairs: ~13M instruction–input–output triplets</a:t>
          </a:r>
          <a:endParaRPr lang="en-DE" sz="2400" kern="1200"/>
        </a:p>
      </dsp:txBody>
      <dsp:txXfrm>
        <a:off x="311675" y="1946771"/>
        <a:ext cx="8181702" cy="904384"/>
      </dsp:txXfrm>
    </dsp:sp>
    <dsp:sp modelId="{EA6C659C-BF65-4CC4-900D-8F59A888DCC3}">
      <dsp:nvSpPr>
        <dsp:cNvPr id="0" name=""/>
        <dsp:cNvSpPr/>
      </dsp:nvSpPr>
      <dsp:spPr>
        <a:xfrm>
          <a:off x="155337" y="2851156"/>
          <a:ext cx="8338040"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1CD3FC-7D62-4DD1-A9E4-CD95A48B196F}">
      <dsp:nvSpPr>
        <dsp:cNvPr id="0" name=""/>
        <dsp:cNvSpPr/>
      </dsp:nvSpPr>
      <dsp:spPr>
        <a:xfrm>
          <a:off x="311675" y="2896375"/>
          <a:ext cx="8181702" cy="90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Labels: 11,268 unique superfamilies (dataset-wide)</a:t>
          </a:r>
          <a:endParaRPr lang="en-DE" sz="2400" kern="1200"/>
        </a:p>
      </dsp:txBody>
      <dsp:txXfrm>
        <a:off x="311675" y="2896375"/>
        <a:ext cx="8181702" cy="904384"/>
      </dsp:txXfrm>
    </dsp:sp>
    <dsp:sp modelId="{A46A1D97-5E6E-45CA-A099-067CFA657282}">
      <dsp:nvSpPr>
        <dsp:cNvPr id="0" name=""/>
        <dsp:cNvSpPr/>
      </dsp:nvSpPr>
      <dsp:spPr>
        <a:xfrm>
          <a:off x="155337" y="3800760"/>
          <a:ext cx="8338040"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2A2C1D-9B79-405D-BDA9-63F9E81E8267}">
      <dsp:nvSpPr>
        <dsp:cNvPr id="0" name=""/>
        <dsp:cNvSpPr/>
      </dsp:nvSpPr>
      <dsp:spPr>
        <a:xfrm>
          <a:off x="311675" y="3845979"/>
          <a:ext cx="8181702" cy="90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Test split: 10,000 </a:t>
          </a:r>
          <a:r>
            <a:rPr lang="en-GB" sz="2400" kern="1200" err="1"/>
            <a:t>seq</a:t>
          </a:r>
          <a:r>
            <a:rPr lang="en-GB" sz="2400" kern="1200"/>
            <a:t>, multi-label (subset)</a:t>
          </a:r>
          <a:endParaRPr lang="en-DE" sz="2400" kern="1200"/>
        </a:p>
        <a:p>
          <a:pPr marL="0" lvl="0" indent="0" algn="l" defTabSz="1066800">
            <a:lnSpc>
              <a:spcPct val="90000"/>
            </a:lnSpc>
            <a:spcBef>
              <a:spcPct val="0"/>
            </a:spcBef>
            <a:spcAft>
              <a:spcPct val="35000"/>
            </a:spcAft>
            <a:buNone/>
          </a:pPr>
          <a:endParaRPr lang="en-DE" sz="2400" kern="1200"/>
        </a:p>
      </dsp:txBody>
      <dsp:txXfrm>
        <a:off x="311675" y="3845979"/>
        <a:ext cx="8181702" cy="904384"/>
      </dsp:txXfrm>
    </dsp:sp>
    <dsp:sp modelId="{89265063-67B9-4F83-9929-1C50FB595908}">
      <dsp:nvSpPr>
        <dsp:cNvPr id="0" name=""/>
        <dsp:cNvSpPr/>
      </dsp:nvSpPr>
      <dsp:spPr>
        <a:xfrm>
          <a:off x="155337" y="4750363"/>
          <a:ext cx="8338040" cy="0"/>
        </a:xfrm>
        <a:prstGeom prst="line">
          <a:avLst/>
        </a:prstGeom>
        <a:solidFill>
          <a:schemeClr val="accent1">
            <a:hueOff val="0"/>
            <a:satOff val="0"/>
            <a:lumOff val="0"/>
            <a:alphaOff val="0"/>
          </a:schemeClr>
        </a:solidFill>
        <a:ln w="1397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a:t>
          </a:r>
          <a:r>
            <a:rPr lang="de-DE" sz="2400" kern="1200" baseline="0" err="1"/>
            <a:t>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a:t>
          </a:r>
          <a:r>
            <a:rPr lang="de-DE" sz="2400" kern="1200" baseline="0" err="1"/>
            <a:t>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a:t>
          </a:r>
          <a:r>
            <a:rPr lang="de-DE" sz="2400" kern="1200" baseline="0" err="1"/>
            <a:t>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a:t>
          </a:r>
          <a:r>
            <a:rPr lang="de-DE" sz="2400" kern="1200" baseline="0" err="1"/>
            <a:t>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799F0-7A49-460E-8D52-FAC79757881A}">
      <dsp:nvSpPr>
        <dsp:cNvPr id="0" name=""/>
        <dsp:cNvSpPr/>
      </dsp:nvSpPr>
      <dsp:spPr>
        <a:xfrm>
          <a:off x="0" y="0"/>
          <a:ext cx="10479685" cy="1111016"/>
        </a:xfrm>
        <a:prstGeom prst="round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defRPr cap="all"/>
          </a:pPr>
          <a:r>
            <a:rPr lang="en-US" sz="2700" kern="1200" baseline="0"/>
            <a:t>Unified PLP</a:t>
          </a:r>
        </a:p>
        <a:p>
          <a:pPr marL="0" lvl="0" indent="0" algn="ctr" defTabSz="1200150">
            <a:lnSpc>
              <a:spcPct val="90000"/>
            </a:lnSpc>
            <a:spcBef>
              <a:spcPct val="0"/>
            </a:spcBef>
            <a:spcAft>
              <a:spcPct val="35000"/>
            </a:spcAft>
            <a:buNone/>
            <a:defRPr cap="all"/>
          </a:pPr>
          <a:r>
            <a:rPr lang="en-US" sz="2700" kern="1200" baseline="0"/>
            <a:t>Model That does PLG &amp; PLU</a:t>
          </a:r>
          <a:endParaRPr lang="en-US" sz="2700" kern="1200"/>
        </a:p>
      </dsp:txBody>
      <dsp:txXfrm>
        <a:off x="54235" y="54235"/>
        <a:ext cx="10371215" cy="1002546"/>
      </dsp:txXfrm>
    </dsp:sp>
    <dsp:sp modelId="{B3CEF76F-A41D-4A63-8BC2-546B730C6517}">
      <dsp:nvSpPr>
        <dsp:cNvPr id="0" name=""/>
        <dsp:cNvSpPr/>
      </dsp:nvSpPr>
      <dsp:spPr>
        <a:xfrm>
          <a:off x="5117" y="1168877"/>
          <a:ext cx="10479685" cy="1111016"/>
        </a:xfrm>
        <a:prstGeom prst="roundRect">
          <a:avLst/>
        </a:prstGeom>
        <a:solidFill>
          <a:schemeClr val="accent5">
            <a:hueOff val="2003568"/>
            <a:satOff val="-8793"/>
            <a:lumOff val="2614"/>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defRPr cap="all"/>
          </a:pPr>
          <a:r>
            <a:rPr lang="en-US" sz="2700" kern="1200" baseline="0"/>
            <a:t>Efficient tuning: PVP + LORA</a:t>
          </a:r>
          <a:endParaRPr lang="en-US" sz="2700" kern="1200"/>
        </a:p>
      </dsp:txBody>
      <dsp:txXfrm>
        <a:off x="59352" y="1223112"/>
        <a:ext cx="10371215" cy="1002546"/>
      </dsp:txXfrm>
    </dsp:sp>
    <dsp:sp modelId="{7323978C-BC44-426C-8C28-F058A37BF928}">
      <dsp:nvSpPr>
        <dsp:cNvPr id="0" name=""/>
        <dsp:cNvSpPr/>
      </dsp:nvSpPr>
      <dsp:spPr>
        <a:xfrm>
          <a:off x="5117" y="2335445"/>
          <a:ext cx="10479685" cy="1111016"/>
        </a:xfrm>
        <a:prstGeom prst="roundRect">
          <a:avLst/>
        </a:prstGeom>
        <a:solidFill>
          <a:schemeClr val="accent5">
            <a:hueOff val="4007135"/>
            <a:satOff val="-17587"/>
            <a:lumOff val="522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defRPr cap="all"/>
          </a:pPr>
          <a:r>
            <a:rPr lang="en-US" sz="2700" kern="1200" baseline="0"/>
            <a:t>Scaled data</a:t>
          </a:r>
        </a:p>
        <a:p>
          <a:pPr marL="0" lvl="0" indent="0" algn="ctr" defTabSz="1200150">
            <a:lnSpc>
              <a:spcPct val="90000"/>
            </a:lnSpc>
            <a:spcBef>
              <a:spcPct val="0"/>
            </a:spcBef>
            <a:spcAft>
              <a:spcPct val="35000"/>
            </a:spcAft>
            <a:buNone/>
            <a:defRPr cap="all"/>
          </a:pPr>
          <a:r>
            <a:rPr lang="en-US" sz="2700" kern="1200" baseline="0"/>
            <a:t>52.8M protein sequences :</a:t>
          </a:r>
          <a:endParaRPr lang="en-US" sz="2700" kern="1200"/>
        </a:p>
      </dsp:txBody>
      <dsp:txXfrm>
        <a:off x="59352" y="2389680"/>
        <a:ext cx="10371215" cy="1002546"/>
      </dsp:txXfrm>
    </dsp:sp>
    <dsp:sp modelId="{B3296A1D-BAA9-43C5-B300-D71ABF2D64FA}">
      <dsp:nvSpPr>
        <dsp:cNvPr id="0" name=""/>
        <dsp:cNvSpPr/>
      </dsp:nvSpPr>
      <dsp:spPr>
        <a:xfrm>
          <a:off x="5117" y="3502013"/>
          <a:ext cx="10479685" cy="1111016"/>
        </a:xfrm>
        <a:prstGeom prst="roundRect">
          <a:avLst/>
        </a:prstGeom>
        <a:solidFill>
          <a:schemeClr val="accent5">
            <a:hueOff val="6010703"/>
            <a:satOff val="-26380"/>
            <a:lumOff val="7843"/>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defRPr cap="all"/>
          </a:pPr>
          <a:r>
            <a:rPr lang="en-US" sz="2700" kern="1200" baseline="0"/>
            <a:t>Strong results: SOTA/leading on </a:t>
          </a:r>
          <a:r>
            <a:rPr lang="en-US" sz="2700" kern="1200" baseline="0" err="1"/>
            <a:t>pLDDT</a:t>
          </a:r>
          <a:r>
            <a:rPr lang="en-US" sz="2700" kern="1200" baseline="0"/>
            <a:t>, TM-score/RMSD,.</a:t>
          </a:r>
          <a:endParaRPr lang="en-US" sz="2700" kern="1200"/>
        </a:p>
      </dsp:txBody>
      <dsp:txXfrm>
        <a:off x="59352" y="3556248"/>
        <a:ext cx="10371215" cy="10025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D3969-222A-48AE-80D3-395A9D855EB4}">
      <dsp:nvSpPr>
        <dsp:cNvPr id="0" name=""/>
        <dsp:cNvSpPr/>
      </dsp:nvSpPr>
      <dsp:spPr>
        <a:xfrm>
          <a:off x="0" y="512"/>
          <a:ext cx="9858191" cy="120012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D36A2-C646-42E2-BF83-DFE8073B2E60}">
      <dsp:nvSpPr>
        <dsp:cNvPr id="0" name=""/>
        <dsp:cNvSpPr/>
      </dsp:nvSpPr>
      <dsp:spPr>
        <a:xfrm>
          <a:off x="363039" y="270541"/>
          <a:ext cx="660071" cy="660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F54612-83E0-4BC7-BC3D-7E45A2DBF2E0}">
      <dsp:nvSpPr>
        <dsp:cNvPr id="0" name=""/>
        <dsp:cNvSpPr/>
      </dsp:nvSpPr>
      <dsp:spPr>
        <a:xfrm>
          <a:off x="1386149" y="512"/>
          <a:ext cx="8472041"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066800">
            <a:lnSpc>
              <a:spcPct val="90000"/>
            </a:lnSpc>
            <a:spcBef>
              <a:spcPct val="0"/>
            </a:spcBef>
            <a:spcAft>
              <a:spcPct val="35000"/>
            </a:spcAft>
            <a:buNone/>
          </a:pPr>
          <a:r>
            <a:rPr lang="en-US" sz="2400" kern="1200" baseline="0"/>
            <a:t>Tighter Evaluation – across Uncontrollable, Controllable Protein Generation and Protein Property </a:t>
          </a:r>
          <a:r>
            <a:rPr lang="en-US" sz="2400" kern="1200" baseline="0" err="1"/>
            <a:t>perdiction</a:t>
          </a:r>
          <a:endParaRPr lang="en-US" sz="2400" kern="1200"/>
        </a:p>
      </dsp:txBody>
      <dsp:txXfrm>
        <a:off x="1386149" y="512"/>
        <a:ext cx="8472041" cy="1200129"/>
      </dsp:txXfrm>
    </dsp:sp>
    <dsp:sp modelId="{8BBBA3DC-98AD-438D-A64A-E7F218934933}">
      <dsp:nvSpPr>
        <dsp:cNvPr id="0" name=""/>
        <dsp:cNvSpPr/>
      </dsp:nvSpPr>
      <dsp:spPr>
        <a:xfrm>
          <a:off x="0" y="1500674"/>
          <a:ext cx="9858191" cy="120012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67649-5288-4F10-8208-0921D916F703}">
      <dsp:nvSpPr>
        <dsp:cNvPr id="0" name=""/>
        <dsp:cNvSpPr/>
      </dsp:nvSpPr>
      <dsp:spPr>
        <a:xfrm>
          <a:off x="363039" y="1770703"/>
          <a:ext cx="660071" cy="660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B222EA-ABCF-4A0B-B990-760B936BF769}">
      <dsp:nvSpPr>
        <dsp:cNvPr id="0" name=""/>
        <dsp:cNvSpPr/>
      </dsp:nvSpPr>
      <dsp:spPr>
        <a:xfrm>
          <a:off x="1386149" y="1500674"/>
          <a:ext cx="8472041"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066800">
            <a:lnSpc>
              <a:spcPct val="90000"/>
            </a:lnSpc>
            <a:spcBef>
              <a:spcPct val="0"/>
            </a:spcBef>
            <a:spcAft>
              <a:spcPct val="35000"/>
            </a:spcAft>
            <a:buNone/>
          </a:pPr>
          <a:r>
            <a:rPr lang="en-US" sz="2400" kern="1200" baseline="0"/>
            <a:t>End-to-End efficiency accounting for PVP through ablation</a:t>
          </a:r>
          <a:endParaRPr lang="en-US" sz="2400" kern="1200"/>
        </a:p>
      </dsp:txBody>
      <dsp:txXfrm>
        <a:off x="1386149" y="1500674"/>
        <a:ext cx="8472041" cy="1200129"/>
      </dsp:txXfrm>
    </dsp:sp>
    <dsp:sp modelId="{3B6A56A6-6DFE-4815-9ABA-2450441C7C25}">
      <dsp:nvSpPr>
        <dsp:cNvPr id="0" name=""/>
        <dsp:cNvSpPr/>
      </dsp:nvSpPr>
      <dsp:spPr>
        <a:xfrm>
          <a:off x="0" y="3000835"/>
          <a:ext cx="9858191" cy="120012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7E6AF-99B8-46B9-AB9E-DD4AAB12F0CC}">
      <dsp:nvSpPr>
        <dsp:cNvPr id="0" name=""/>
        <dsp:cNvSpPr/>
      </dsp:nvSpPr>
      <dsp:spPr>
        <a:xfrm>
          <a:off x="363039" y="3270864"/>
          <a:ext cx="660071" cy="660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179CE5-03FE-40FF-AE4E-3C102A94BB3D}">
      <dsp:nvSpPr>
        <dsp:cNvPr id="0" name=""/>
        <dsp:cNvSpPr/>
      </dsp:nvSpPr>
      <dsp:spPr>
        <a:xfrm>
          <a:off x="1386149" y="3000835"/>
          <a:ext cx="8472041"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066800">
            <a:lnSpc>
              <a:spcPct val="90000"/>
            </a:lnSpc>
            <a:spcBef>
              <a:spcPct val="0"/>
            </a:spcBef>
            <a:spcAft>
              <a:spcPct val="35000"/>
            </a:spcAft>
            <a:buNone/>
          </a:pPr>
          <a:r>
            <a:rPr lang="en-GB" sz="2400" b="1" kern="1200" baseline="0"/>
            <a:t>Wet-lab screens.</a:t>
          </a:r>
          <a:r>
            <a:rPr lang="en-GB" sz="2400" kern="1200" baseline="0"/>
            <a:t> test a few instruction-generated designs for stability, expression, and function</a:t>
          </a:r>
          <a:endParaRPr lang="en-US" sz="2400" kern="1200"/>
        </a:p>
      </dsp:txBody>
      <dsp:txXfrm>
        <a:off x="1386149" y="3000835"/>
        <a:ext cx="8472041" cy="12001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377239"/>
          <a:ext cx="8595360" cy="35280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7095" tIns="416560" rIns="667095"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baseline="0"/>
            <a:t>Type: Autoregressive Transformer suite, scaled up to 6.4B parameters.
Training Data: &gt;1B sequences (genomic, metagenomic, immune repertoires).
Focus: Scaling laws for PLMs — better distribution </a:t>
          </a:r>
          <a:r>
            <a:rPr lang="en-GB" sz="2000" kern="1200" baseline="0" err="1"/>
            <a:t>modeling</a:t>
          </a:r>
          <a:r>
            <a:rPr lang="en-GB" sz="2000" kern="1200" baseline="0"/>
            <a:t>, more diversity, zero-shot fitness prediction.
Key Feature: Shows that scaling + diverse data = big gains in both generation and fitness estimation.
Limitation: Still not instruction-following or multi-task; primarily generation + fitness.</a:t>
          </a:r>
          <a:endParaRPr lang="en-DE" sz="2000" kern="1200"/>
        </a:p>
      </dsp:txBody>
      <dsp:txXfrm>
        <a:off x="0" y="377239"/>
        <a:ext cx="8595360" cy="3528000"/>
      </dsp:txXfrm>
    </dsp:sp>
    <dsp:sp modelId="{D2A16294-B9D8-4F1D-9B1B-854DACD7BB8E}">
      <dsp:nvSpPr>
        <dsp:cNvPr id="0" name=""/>
        <dsp:cNvSpPr/>
      </dsp:nvSpPr>
      <dsp:spPr>
        <a:xfrm>
          <a:off x="477394" y="123473"/>
          <a:ext cx="6016752" cy="5904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19" tIns="0" rIns="227419" bIns="0" numCol="1" spcCol="1270" anchor="ctr" anchorCtr="0">
          <a:noAutofit/>
        </a:bodyPr>
        <a:lstStyle/>
        <a:p>
          <a:pPr marL="0" lvl="0" indent="0" algn="l" defTabSz="889000">
            <a:lnSpc>
              <a:spcPct val="90000"/>
            </a:lnSpc>
            <a:spcBef>
              <a:spcPct val="0"/>
            </a:spcBef>
            <a:spcAft>
              <a:spcPct val="35000"/>
            </a:spcAft>
            <a:buNone/>
          </a:pPr>
          <a:r>
            <a:rPr lang="en-GB" sz="2000" kern="1200"/>
            <a:t>ProGen2 (Nijkamp et al., 2023, Cell Systems)</a:t>
          </a:r>
          <a:endParaRPr lang="en-DE" sz="2000" kern="1200"/>
        </a:p>
      </dsp:txBody>
      <dsp:txXfrm>
        <a:off x="506215" y="152294"/>
        <a:ext cx="5959110"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97760-5816-41BF-B527-D580920BF7D8}">
      <dsp:nvSpPr>
        <dsp:cNvPr id="0" name=""/>
        <dsp:cNvSpPr/>
      </dsp:nvSpPr>
      <dsp:spPr>
        <a:xfrm>
          <a:off x="0" y="2915726"/>
          <a:ext cx="7461881" cy="1913032"/>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PLM (Protein Language Models) tend to do either one</a:t>
          </a:r>
        </a:p>
      </dsp:txBody>
      <dsp:txXfrm>
        <a:off x="0" y="2915726"/>
        <a:ext cx="7461881" cy="1033037"/>
      </dsp:txXfrm>
    </dsp:sp>
    <dsp:sp modelId="{B321600F-5D02-43BC-A488-1B999FAE3406}">
      <dsp:nvSpPr>
        <dsp:cNvPr id="0" name=""/>
        <dsp:cNvSpPr/>
      </dsp:nvSpPr>
      <dsp:spPr>
        <a:xfrm>
          <a:off x="0" y="3910503"/>
          <a:ext cx="3730940" cy="879994"/>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Protein Language Generation (PLG)</a:t>
          </a:r>
        </a:p>
      </dsp:txBody>
      <dsp:txXfrm>
        <a:off x="0" y="3910503"/>
        <a:ext cx="3730940" cy="879994"/>
      </dsp:txXfrm>
    </dsp:sp>
    <dsp:sp modelId="{E9EAAFE1-B294-47BE-81F4-87ADB46BAB10}">
      <dsp:nvSpPr>
        <dsp:cNvPr id="0" name=""/>
        <dsp:cNvSpPr/>
      </dsp:nvSpPr>
      <dsp:spPr>
        <a:xfrm>
          <a:off x="3730940" y="3910503"/>
          <a:ext cx="3730940" cy="879994"/>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Protein Language Understanding (PLU)</a:t>
          </a:r>
        </a:p>
      </dsp:txBody>
      <dsp:txXfrm>
        <a:off x="3730940" y="3910503"/>
        <a:ext cx="3730940" cy="879994"/>
      </dsp:txXfrm>
    </dsp:sp>
    <dsp:sp modelId="{90110111-7394-4A33-AFD9-4EA810880322}">
      <dsp:nvSpPr>
        <dsp:cNvPr id="0" name=""/>
        <dsp:cNvSpPr/>
      </dsp:nvSpPr>
      <dsp:spPr>
        <a:xfrm rot="10800000">
          <a:off x="0" y="2178"/>
          <a:ext cx="7461881" cy="2942243"/>
        </a:xfrm>
        <a:prstGeom prst="upArrowCallou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LLM’s handle both: text generation (NLG) and understanding (NLU)</a:t>
          </a:r>
        </a:p>
      </dsp:txBody>
      <dsp:txXfrm rot="10800000">
        <a:off x="0" y="2178"/>
        <a:ext cx="7461881" cy="19117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A9958-A9FB-4232-B740-26C440C3BF94}">
      <dsp:nvSpPr>
        <dsp:cNvPr id="0" name=""/>
        <dsp:cNvSpPr/>
      </dsp:nvSpPr>
      <dsp:spPr>
        <a:xfrm>
          <a:off x="0" y="3399"/>
          <a:ext cx="8594725"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B18E3-7FCE-4F62-BB0E-F6AFA2D64C8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2F1D79-9BC3-421C-8488-6D9BF359475E}">
      <dsp:nvSpPr>
        <dsp:cNvPr id="0" name=""/>
        <dsp:cNvSpPr/>
      </dsp:nvSpPr>
      <dsp:spPr>
        <a:xfrm>
          <a:off x="836323" y="3399"/>
          <a:ext cx="7758401"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baseline="0"/>
            <a:t>Autoregressive PLMs (generation-focused): ProtGPT2 (unsupervised de novo design), </a:t>
          </a:r>
          <a:r>
            <a:rPr lang="en-US" sz="1400" kern="1200" baseline="0" err="1"/>
            <a:t>ProGen</a:t>
          </a:r>
          <a:r>
            <a:rPr lang="en-US" sz="1400" kern="1200" baseline="0"/>
            <a:t> / ProGen2 (control tags; strong unconditional gen). Used as baselines in this paper.</a:t>
          </a:r>
          <a:endParaRPr lang="en-US" sz="1400" kern="1200"/>
        </a:p>
      </dsp:txBody>
      <dsp:txXfrm>
        <a:off x="836323" y="3399"/>
        <a:ext cx="7758401" cy="724089"/>
      </dsp:txXfrm>
    </dsp:sp>
    <dsp:sp modelId="{CEDBEDAE-8044-4541-8A95-CC44E43C2C03}">
      <dsp:nvSpPr>
        <dsp:cNvPr id="0" name=""/>
        <dsp:cNvSpPr/>
      </dsp:nvSpPr>
      <dsp:spPr>
        <a:xfrm>
          <a:off x="0" y="908511"/>
          <a:ext cx="8594725"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A7D0F7-B951-4D4A-B569-8D3A73CCE19E}">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C98F9-7B92-427F-9A0D-4B3FC1748A03}">
      <dsp:nvSpPr>
        <dsp:cNvPr id="0" name=""/>
        <dsp:cNvSpPr/>
      </dsp:nvSpPr>
      <dsp:spPr>
        <a:xfrm>
          <a:off x="836323" y="908511"/>
          <a:ext cx="7758401"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baseline="0"/>
            <a:t>Encoder(-only) PLMs (understanding-focused): ESM-1b / ESM-2; strong for representation &amp; classification, less controllable for sequence generation. Baselines here too. </a:t>
          </a:r>
          <a:endParaRPr lang="en-US" sz="1400" kern="1200"/>
        </a:p>
      </dsp:txBody>
      <dsp:txXfrm>
        <a:off x="836323" y="908511"/>
        <a:ext cx="7758401" cy="724089"/>
      </dsp:txXfrm>
    </dsp:sp>
    <dsp:sp modelId="{BCDB9895-E531-4075-84F7-01CAA89FB8E7}">
      <dsp:nvSpPr>
        <dsp:cNvPr id="0" name=""/>
        <dsp:cNvSpPr/>
      </dsp:nvSpPr>
      <dsp:spPr>
        <a:xfrm>
          <a:off x="0" y="1813624"/>
          <a:ext cx="8594725"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87E5D-759D-430E-8833-8134B6EC05C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3F958-EACD-49BD-8873-2E6EA4F517EA}">
      <dsp:nvSpPr>
        <dsp:cNvPr id="0" name=""/>
        <dsp:cNvSpPr/>
      </dsp:nvSpPr>
      <dsp:spPr>
        <a:xfrm>
          <a:off x="836323" y="1813624"/>
          <a:ext cx="7758401"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baseline="0"/>
            <a:t>Diffusion for proteins: EvoDiff (sequence diffusion) as a generative baseline. </a:t>
          </a:r>
          <a:endParaRPr lang="en-US" sz="1400" kern="1200"/>
        </a:p>
      </dsp:txBody>
      <dsp:txXfrm>
        <a:off x="836323" y="1813624"/>
        <a:ext cx="7758401" cy="724089"/>
      </dsp:txXfrm>
    </dsp:sp>
    <dsp:sp modelId="{2A618B7F-3F4F-4A94-85C6-76D4D3ADB80C}">
      <dsp:nvSpPr>
        <dsp:cNvPr id="0" name=""/>
        <dsp:cNvSpPr/>
      </dsp:nvSpPr>
      <dsp:spPr>
        <a:xfrm>
          <a:off x="0" y="2718736"/>
          <a:ext cx="8594725"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810B21-F495-4EEB-9A67-557C130044BA}">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AD940-9CA3-4DB3-9C74-993168271752}">
      <dsp:nvSpPr>
        <dsp:cNvPr id="0" name=""/>
        <dsp:cNvSpPr/>
      </dsp:nvSpPr>
      <dsp:spPr>
        <a:xfrm>
          <a:off x="836323" y="2718736"/>
          <a:ext cx="7758401"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baseline="0"/>
            <a:t>CNN generators: CARP, LRAR (from ProGen2 benchmark suite) as additional baselines. </a:t>
          </a:r>
          <a:endParaRPr lang="en-US" sz="1400" kern="1200"/>
        </a:p>
      </dsp:txBody>
      <dsp:txXfrm>
        <a:off x="836323" y="2718736"/>
        <a:ext cx="7758401" cy="724089"/>
      </dsp:txXfrm>
    </dsp:sp>
    <dsp:sp modelId="{3746BC91-8EE5-4CE3-8E88-A99F0B8E675D}">
      <dsp:nvSpPr>
        <dsp:cNvPr id="0" name=""/>
        <dsp:cNvSpPr/>
      </dsp:nvSpPr>
      <dsp:spPr>
        <a:xfrm>
          <a:off x="0" y="3623848"/>
          <a:ext cx="8594725"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02F7F2-E441-4C27-B7BF-3A90A8B02E61}">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D0294-5208-40AD-843C-5C791BA51A5D}">
      <dsp:nvSpPr>
        <dsp:cNvPr id="0" name=""/>
        <dsp:cNvSpPr/>
      </dsp:nvSpPr>
      <dsp:spPr>
        <a:xfrm>
          <a:off x="836323" y="3623848"/>
          <a:ext cx="7758401"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baseline="0"/>
            <a:t>Gap summarized by the paper: prior PLMs usually excel at either PLG or PLU, not both; motivates a unified, instruction-following PLM.</a:t>
          </a:r>
          <a:endParaRPr lang="en-US" sz="1400" kern="1200"/>
        </a:p>
      </dsp:txBody>
      <dsp:txXfrm>
        <a:off x="836323" y="3623848"/>
        <a:ext cx="7758401" cy="724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a:t>
          </a:r>
          <a:r>
            <a:rPr lang="de-DE" sz="2400" kern="1200" baseline="0" err="1"/>
            <a:t>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3E1E-A6C7-464E-85CD-5A34449F2594}">
      <dsp:nvSpPr>
        <dsp:cNvPr id="0" name=""/>
        <dsp:cNvSpPr/>
      </dsp:nvSpPr>
      <dsp:spPr>
        <a:xfrm>
          <a:off x="0" y="324014"/>
          <a:ext cx="10587229" cy="226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8E1D2-3081-44A5-954E-0A044A369BBC}">
      <dsp:nvSpPr>
        <dsp:cNvPr id="0" name=""/>
        <dsp:cNvSpPr/>
      </dsp:nvSpPr>
      <dsp:spPr>
        <a:xfrm>
          <a:off x="483894" y="1001858"/>
          <a:ext cx="879808" cy="879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BC920C-A4E0-488F-B78A-87981B1DC63A}">
      <dsp:nvSpPr>
        <dsp:cNvPr id="0" name=""/>
        <dsp:cNvSpPr/>
      </dsp:nvSpPr>
      <dsp:spPr>
        <a:xfrm>
          <a:off x="1711152" y="971818"/>
          <a:ext cx="2552103" cy="99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46" tIns="133746" rIns="133746" bIns="133746" numCol="1" spcCol="1270" anchor="ctr" anchorCtr="0">
          <a:noAutofit/>
        </a:bodyPr>
        <a:lstStyle/>
        <a:p>
          <a:pPr marL="0" lvl="0" indent="0" algn="l" defTabSz="800100">
            <a:lnSpc>
              <a:spcPct val="100000"/>
            </a:lnSpc>
            <a:spcBef>
              <a:spcPct val="0"/>
            </a:spcBef>
            <a:spcAft>
              <a:spcPct val="35000"/>
            </a:spcAft>
            <a:buNone/>
          </a:pPr>
          <a:r>
            <a:rPr lang="en-US" sz="1800" kern="1200"/>
            <a:t>Protein Language Generation </a:t>
          </a:r>
          <a:br>
            <a:rPr lang="en-US" sz="1500" kern="1200"/>
          </a:br>
          <a:endParaRPr lang="en-US" sz="1500" kern="1200"/>
        </a:p>
      </dsp:txBody>
      <dsp:txXfrm>
        <a:off x="1711152" y="971818"/>
        <a:ext cx="2552103" cy="996424"/>
      </dsp:txXfrm>
    </dsp:sp>
    <dsp:sp modelId="{84C12A6D-75AC-40B0-A531-749B8E3E7E4B}">
      <dsp:nvSpPr>
        <dsp:cNvPr id="0" name=""/>
        <dsp:cNvSpPr/>
      </dsp:nvSpPr>
      <dsp:spPr>
        <a:xfrm>
          <a:off x="3881781" y="586460"/>
          <a:ext cx="6029973" cy="1902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96" tIns="169296" rIns="169296" bIns="169296" numCol="1" spcCol="1270" anchor="ctr" anchorCtr="0">
          <a:noAutofit/>
        </a:bodyPr>
        <a:lstStyle/>
        <a:p>
          <a:pPr marL="0" lvl="0" indent="0" algn="l" defTabSz="711200">
            <a:lnSpc>
              <a:spcPct val="100000"/>
            </a:lnSpc>
            <a:spcBef>
              <a:spcPct val="0"/>
            </a:spcBef>
            <a:spcAft>
              <a:spcPct val="35000"/>
            </a:spcAft>
            <a:buNone/>
          </a:pPr>
          <a:r>
            <a:rPr lang="en-US" sz="1600" b="1" kern="1200"/>
            <a:t>Instruction</a:t>
          </a:r>
          <a:r>
            <a:rPr lang="en-US" sz="1600" kern="1200"/>
            <a:t> - Generate a protein sequence from the </a:t>
          </a:r>
          <a:r>
            <a:rPr lang="en-US" sz="1600" kern="1200" err="1"/>
            <a:t>CheY</a:t>
          </a:r>
          <a:r>
            <a:rPr lang="en-US" sz="1600" kern="1200"/>
            <a:t>-like (response regulator receiver) superfamily. Target length ~60 aa. Output as Seq=&lt;...&gt;.</a:t>
          </a:r>
        </a:p>
        <a:p>
          <a:pPr marL="0" lvl="0" indent="0" algn="l" defTabSz="711200">
            <a:lnSpc>
              <a:spcPct val="100000"/>
            </a:lnSpc>
            <a:spcBef>
              <a:spcPct val="0"/>
            </a:spcBef>
            <a:spcAft>
              <a:spcPct val="35000"/>
            </a:spcAft>
            <a:buNone/>
          </a:pPr>
          <a:endParaRPr lang="en-US" sz="1600" kern="1200"/>
        </a:p>
        <a:p>
          <a:pPr marL="0" lvl="0" indent="0" algn="l" defTabSz="711200">
            <a:lnSpc>
              <a:spcPct val="100000"/>
            </a:lnSpc>
            <a:spcBef>
              <a:spcPct val="0"/>
            </a:spcBef>
            <a:spcAft>
              <a:spcPct val="35000"/>
            </a:spcAft>
            <a:buNone/>
          </a:pPr>
          <a:r>
            <a:rPr lang="en-US" sz="1600" b="1" kern="1200"/>
            <a:t>Output - </a:t>
          </a:r>
          <a:r>
            <a:rPr lang="en-US" sz="1600" kern="1200"/>
            <a:t>Seq=ACDEFGHIKLMNPQRSTVWYACDEFGHIKLMNPQRSTVWYACDEFGHIKLMNPQRS</a:t>
          </a:r>
        </a:p>
      </dsp:txBody>
      <dsp:txXfrm>
        <a:off x="3881781" y="586460"/>
        <a:ext cx="6029973" cy="1902145"/>
      </dsp:txXfrm>
    </dsp:sp>
    <dsp:sp modelId="{7E8D0C63-6D4A-433F-905C-999250855249}">
      <dsp:nvSpPr>
        <dsp:cNvPr id="0" name=""/>
        <dsp:cNvSpPr/>
      </dsp:nvSpPr>
      <dsp:spPr>
        <a:xfrm>
          <a:off x="0" y="3096113"/>
          <a:ext cx="10587229" cy="20696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68EDF-C03E-4251-AE76-E4C3308C12C6}">
      <dsp:nvSpPr>
        <dsp:cNvPr id="0" name=""/>
        <dsp:cNvSpPr/>
      </dsp:nvSpPr>
      <dsp:spPr>
        <a:xfrm>
          <a:off x="483894" y="3570625"/>
          <a:ext cx="879808" cy="879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A56E4-4097-4B8D-8ED8-69D4D36CF5F5}">
      <dsp:nvSpPr>
        <dsp:cNvPr id="0" name=""/>
        <dsp:cNvSpPr/>
      </dsp:nvSpPr>
      <dsp:spPr>
        <a:xfrm>
          <a:off x="1750929" y="3562595"/>
          <a:ext cx="1981126" cy="8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30" tIns="125930" rIns="125930" bIns="125930" numCol="1" spcCol="1270" anchor="ctr" anchorCtr="0">
          <a:noAutofit/>
        </a:bodyPr>
        <a:lstStyle/>
        <a:p>
          <a:pPr marL="0" lvl="0" indent="0" algn="l" defTabSz="800100">
            <a:lnSpc>
              <a:spcPct val="100000"/>
            </a:lnSpc>
            <a:spcBef>
              <a:spcPct val="0"/>
            </a:spcBef>
            <a:spcAft>
              <a:spcPct val="35000"/>
            </a:spcAft>
            <a:buNone/>
          </a:pPr>
          <a:r>
            <a:rPr lang="en-US" sz="1800" kern="1200"/>
            <a:t>Protein Language Understanding</a:t>
          </a:r>
        </a:p>
      </dsp:txBody>
      <dsp:txXfrm>
        <a:off x="1750929" y="3562595"/>
        <a:ext cx="1981126" cy="883360"/>
      </dsp:txXfrm>
    </dsp:sp>
    <dsp:sp modelId="{00D69EA0-ABA9-40CD-A61E-D6BFB6D7C07C}">
      <dsp:nvSpPr>
        <dsp:cNvPr id="0" name=""/>
        <dsp:cNvSpPr/>
      </dsp:nvSpPr>
      <dsp:spPr>
        <a:xfrm>
          <a:off x="3843219" y="3167865"/>
          <a:ext cx="5769266" cy="189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368" tIns="162368" rIns="162368" bIns="162368" numCol="1" spcCol="1270" anchor="ctr" anchorCtr="0">
          <a:noAutofit/>
        </a:bodyPr>
        <a:lstStyle/>
        <a:p>
          <a:pPr marL="0" lvl="0" indent="0" algn="l" defTabSz="711200">
            <a:lnSpc>
              <a:spcPct val="100000"/>
            </a:lnSpc>
            <a:spcBef>
              <a:spcPct val="0"/>
            </a:spcBef>
            <a:spcAft>
              <a:spcPct val="35000"/>
            </a:spcAft>
            <a:buNone/>
          </a:pPr>
          <a:r>
            <a:rPr lang="en-US" sz="1600" b="1" kern="1200"/>
            <a:t>Instruction</a:t>
          </a:r>
          <a:r>
            <a:rPr lang="en-US" sz="1600" kern="1200"/>
            <a:t> - Determine the superfamily of the following protein. Output the superfamily name/description</a:t>
          </a:r>
        </a:p>
        <a:p>
          <a:pPr marL="0" lvl="0" indent="0" algn="l" defTabSz="711200">
            <a:lnSpc>
              <a:spcPct val="100000"/>
            </a:lnSpc>
            <a:spcBef>
              <a:spcPct val="0"/>
            </a:spcBef>
            <a:spcAft>
              <a:spcPct val="35000"/>
            </a:spcAft>
            <a:buNone/>
          </a:pPr>
          <a:endParaRPr lang="en-US" sz="1600" kern="1200"/>
        </a:p>
        <a:p>
          <a:pPr marL="0" lvl="0" indent="0" algn="l" defTabSz="711200">
            <a:lnSpc>
              <a:spcPct val="100000"/>
            </a:lnSpc>
            <a:spcBef>
              <a:spcPct val="0"/>
            </a:spcBef>
            <a:spcAft>
              <a:spcPct val="35000"/>
            </a:spcAft>
            <a:buNone/>
          </a:pPr>
          <a:r>
            <a:rPr lang="en-US" sz="1600" b="1" kern="1200"/>
            <a:t>Input</a:t>
          </a:r>
          <a:r>
            <a:rPr lang="en-US" sz="1600" kern="1200"/>
            <a:t> - Seq=MQNKLITD...&lt;short illustrative                                                     snippet&gt;...GDNVILK                                                                                      </a:t>
          </a:r>
        </a:p>
        <a:p>
          <a:pPr marL="0" lvl="0" indent="0" algn="l" defTabSz="711200">
            <a:lnSpc>
              <a:spcPct val="100000"/>
            </a:lnSpc>
            <a:spcBef>
              <a:spcPct val="0"/>
            </a:spcBef>
            <a:spcAft>
              <a:spcPct val="35000"/>
            </a:spcAft>
            <a:buNone/>
          </a:pPr>
          <a:endParaRPr lang="en-US" sz="1600" kern="1200"/>
        </a:p>
        <a:p>
          <a:pPr marL="0" lvl="0" indent="0" algn="l" defTabSz="711200">
            <a:lnSpc>
              <a:spcPct val="100000"/>
            </a:lnSpc>
            <a:spcBef>
              <a:spcPct val="0"/>
            </a:spcBef>
            <a:spcAft>
              <a:spcPct val="35000"/>
            </a:spcAft>
            <a:buNone/>
          </a:pPr>
          <a:r>
            <a:rPr lang="en-US" sz="1600" b="1" kern="1200"/>
            <a:t>Output </a:t>
          </a:r>
          <a:r>
            <a:rPr lang="en-US" sz="1600" kern="1200"/>
            <a:t>- </a:t>
          </a:r>
          <a:r>
            <a:rPr lang="en-US" sz="1600" kern="1200" err="1"/>
            <a:t>CheY</a:t>
          </a:r>
          <a:r>
            <a:rPr lang="en-US" sz="1600" kern="1200"/>
            <a:t>-like (response regulator receiver domain).</a:t>
          </a:r>
        </a:p>
      </dsp:txBody>
      <dsp:txXfrm>
        <a:off x="3843219" y="3167865"/>
        <a:ext cx="5769266" cy="1898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F48EF-4B90-4DC0-BEC3-F22FC354D301}">
      <dsp:nvSpPr>
        <dsp:cNvPr id="0" name=""/>
        <dsp:cNvSpPr/>
      </dsp:nvSpPr>
      <dsp:spPr>
        <a:xfrm>
          <a:off x="0" y="436"/>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57C9E-702B-47EB-B521-67574B1B3AA1}">
      <dsp:nvSpPr>
        <dsp:cNvPr id="0" name=""/>
        <dsp:cNvSpPr/>
      </dsp:nvSpPr>
      <dsp:spPr>
        <a:xfrm>
          <a:off x="181873" y="135714"/>
          <a:ext cx="330678" cy="33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0F-6695-4BD1-A93F-5FE423C648C7}">
      <dsp:nvSpPr>
        <dsp:cNvPr id="0" name=""/>
        <dsp:cNvSpPr/>
      </dsp:nvSpPr>
      <dsp:spPr>
        <a:xfrm>
          <a:off x="694424" y="436"/>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Motivation</a:t>
          </a:r>
          <a:endParaRPr lang="en-US" sz="2400" kern="1200"/>
        </a:p>
      </dsp:txBody>
      <dsp:txXfrm>
        <a:off x="694424" y="436"/>
        <a:ext cx="9781433" cy="601233"/>
      </dsp:txXfrm>
    </dsp:sp>
    <dsp:sp modelId="{BEC218DE-D37F-44F3-8BC8-1E9A1F904053}">
      <dsp:nvSpPr>
        <dsp:cNvPr id="0" name=""/>
        <dsp:cNvSpPr/>
      </dsp:nvSpPr>
      <dsp:spPr>
        <a:xfrm>
          <a:off x="0" y="751978"/>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85E5E-61C2-4A90-AEC3-2C14A9028BC8}">
      <dsp:nvSpPr>
        <dsp:cNvPr id="0" name=""/>
        <dsp:cNvSpPr/>
      </dsp:nvSpPr>
      <dsp:spPr>
        <a:xfrm>
          <a:off x="181873" y="887256"/>
          <a:ext cx="330678" cy="33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E7542-3BC3-4B67-B6AC-4D5EAEEA8898}">
      <dsp:nvSpPr>
        <dsp:cNvPr id="0" name=""/>
        <dsp:cNvSpPr/>
      </dsp:nvSpPr>
      <dsp:spPr>
        <a:xfrm>
          <a:off x="694424" y="751978"/>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Related</a:t>
          </a:r>
          <a:r>
            <a:rPr lang="de-DE" sz="2400" kern="1200" baseline="0"/>
            <a:t> Works</a:t>
          </a:r>
          <a:endParaRPr lang="en-US" sz="2400" kern="1200"/>
        </a:p>
      </dsp:txBody>
      <dsp:txXfrm>
        <a:off x="694424" y="751978"/>
        <a:ext cx="9781433" cy="601233"/>
      </dsp:txXfrm>
    </dsp:sp>
    <dsp:sp modelId="{9E665578-1C1E-4812-92AF-E4B983D13477}">
      <dsp:nvSpPr>
        <dsp:cNvPr id="0" name=""/>
        <dsp:cNvSpPr/>
      </dsp:nvSpPr>
      <dsp:spPr>
        <a:xfrm>
          <a:off x="0" y="1503520"/>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D76F2-A80A-4E03-90EB-6E47D947A95E}">
      <dsp:nvSpPr>
        <dsp:cNvPr id="0" name=""/>
        <dsp:cNvSpPr/>
      </dsp:nvSpPr>
      <dsp:spPr>
        <a:xfrm>
          <a:off x="181873" y="1638797"/>
          <a:ext cx="330678" cy="33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5801D8-03A2-496D-BA59-909781D91FE9}">
      <dsp:nvSpPr>
        <dsp:cNvPr id="0" name=""/>
        <dsp:cNvSpPr/>
      </dsp:nvSpPr>
      <dsp:spPr>
        <a:xfrm>
          <a:off x="694424" y="1503520"/>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Datasets</a:t>
          </a:r>
          <a:endParaRPr lang="en-US" sz="2400" kern="1200"/>
        </a:p>
      </dsp:txBody>
      <dsp:txXfrm>
        <a:off x="694424" y="1503520"/>
        <a:ext cx="9781433" cy="601233"/>
      </dsp:txXfrm>
    </dsp:sp>
    <dsp:sp modelId="{91BE3AA6-99A0-4A2E-BB16-45C85D5E3739}">
      <dsp:nvSpPr>
        <dsp:cNvPr id="0" name=""/>
        <dsp:cNvSpPr/>
      </dsp:nvSpPr>
      <dsp:spPr>
        <a:xfrm>
          <a:off x="0" y="2255062"/>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50376-8B71-43D8-9AE0-27B720189C36}">
      <dsp:nvSpPr>
        <dsp:cNvPr id="0" name=""/>
        <dsp:cNvSpPr/>
      </dsp:nvSpPr>
      <dsp:spPr>
        <a:xfrm>
          <a:off x="181873" y="2390339"/>
          <a:ext cx="330678" cy="33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84CAE-8E55-4FFE-9E45-762BF09500D7}">
      <dsp:nvSpPr>
        <dsp:cNvPr id="0" name=""/>
        <dsp:cNvSpPr/>
      </dsp:nvSpPr>
      <dsp:spPr>
        <a:xfrm>
          <a:off x="694424" y="2255062"/>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Training Overview</a:t>
          </a:r>
          <a:endParaRPr lang="en-US" sz="2400" kern="1200"/>
        </a:p>
      </dsp:txBody>
      <dsp:txXfrm>
        <a:off x="694424" y="2255062"/>
        <a:ext cx="9781433" cy="601233"/>
      </dsp:txXfrm>
    </dsp:sp>
    <dsp:sp modelId="{0DAAC7CB-8205-4330-8742-42CD9C561B00}">
      <dsp:nvSpPr>
        <dsp:cNvPr id="0" name=""/>
        <dsp:cNvSpPr/>
      </dsp:nvSpPr>
      <dsp:spPr>
        <a:xfrm>
          <a:off x="0" y="3006604"/>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4AEF-674B-45F1-95D4-83DC2C82489C}">
      <dsp:nvSpPr>
        <dsp:cNvPr id="0" name=""/>
        <dsp:cNvSpPr/>
      </dsp:nvSpPr>
      <dsp:spPr>
        <a:xfrm>
          <a:off x="181873" y="3141881"/>
          <a:ext cx="330678" cy="330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DF56B-A75D-431A-98FE-849651FB61FD}">
      <dsp:nvSpPr>
        <dsp:cNvPr id="0" name=""/>
        <dsp:cNvSpPr/>
      </dsp:nvSpPr>
      <dsp:spPr>
        <a:xfrm>
          <a:off x="694424" y="3006604"/>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Testing</a:t>
          </a:r>
          <a:endParaRPr lang="en-US" sz="2400" kern="1200"/>
        </a:p>
      </dsp:txBody>
      <dsp:txXfrm>
        <a:off x="694424" y="3006604"/>
        <a:ext cx="9781433" cy="601233"/>
      </dsp:txXfrm>
    </dsp:sp>
    <dsp:sp modelId="{92725C6B-2CDB-441F-B3EF-D1398039A6EE}">
      <dsp:nvSpPr>
        <dsp:cNvPr id="0" name=""/>
        <dsp:cNvSpPr/>
      </dsp:nvSpPr>
      <dsp:spPr>
        <a:xfrm>
          <a:off x="0" y="3758145"/>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A5A0-3C11-4FF4-9489-FE7305689B61}">
      <dsp:nvSpPr>
        <dsp:cNvPr id="0" name=""/>
        <dsp:cNvSpPr/>
      </dsp:nvSpPr>
      <dsp:spPr>
        <a:xfrm>
          <a:off x="181873" y="3893423"/>
          <a:ext cx="330678" cy="3306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9CBC-0FEE-4DFC-B98F-9D42D6D5C72D}">
      <dsp:nvSpPr>
        <dsp:cNvPr id="0" name=""/>
        <dsp:cNvSpPr/>
      </dsp:nvSpPr>
      <dsp:spPr>
        <a:xfrm>
          <a:off x="694424" y="3758145"/>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a:t>Results</a:t>
          </a:r>
          <a:endParaRPr lang="en-US" sz="2400" kern="1200"/>
        </a:p>
      </dsp:txBody>
      <dsp:txXfrm>
        <a:off x="694424" y="3758145"/>
        <a:ext cx="9781433" cy="601233"/>
      </dsp:txXfrm>
    </dsp:sp>
    <dsp:sp modelId="{C06B878E-6138-4DFC-BC0D-EE6456968357}">
      <dsp:nvSpPr>
        <dsp:cNvPr id="0" name=""/>
        <dsp:cNvSpPr/>
      </dsp:nvSpPr>
      <dsp:spPr>
        <a:xfrm>
          <a:off x="0" y="4509687"/>
          <a:ext cx="10475857" cy="601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12327-9056-405B-836C-F7D62605B1F3}">
      <dsp:nvSpPr>
        <dsp:cNvPr id="0" name=""/>
        <dsp:cNvSpPr/>
      </dsp:nvSpPr>
      <dsp:spPr>
        <a:xfrm>
          <a:off x="181873" y="4644965"/>
          <a:ext cx="330678" cy="3306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199CA-EE2B-4796-9CDB-732738764522}">
      <dsp:nvSpPr>
        <dsp:cNvPr id="0" name=""/>
        <dsp:cNvSpPr/>
      </dsp:nvSpPr>
      <dsp:spPr>
        <a:xfrm>
          <a:off x="694424" y="4509687"/>
          <a:ext cx="9781433" cy="601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31" tIns="63631" rIns="63631" bIns="63631" numCol="1" spcCol="1270" anchor="ctr" anchorCtr="0">
          <a:noAutofit/>
        </a:bodyPr>
        <a:lstStyle/>
        <a:p>
          <a:pPr marL="0" lvl="0" indent="0" algn="l" defTabSz="1066800">
            <a:lnSpc>
              <a:spcPct val="100000"/>
            </a:lnSpc>
            <a:spcBef>
              <a:spcPct val="0"/>
            </a:spcBef>
            <a:spcAft>
              <a:spcPct val="35000"/>
            </a:spcAft>
            <a:buNone/>
          </a:pPr>
          <a:r>
            <a:rPr lang="de-DE" sz="2400" kern="1200" baseline="0" err="1"/>
            <a:t>Conclusion</a:t>
          </a:r>
          <a:endParaRPr lang="en-US" sz="2400" kern="1200"/>
        </a:p>
      </dsp:txBody>
      <dsp:txXfrm>
        <a:off x="694424" y="4509687"/>
        <a:ext cx="9781433" cy="601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279673"/>
          <a:ext cx="10246993" cy="2244375"/>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5281" tIns="520700" rIns="7952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Type: Single-sequence masked LMs (BERT/T5)
Scale: Trained on </a:t>
          </a:r>
          <a:r>
            <a:rPr lang="en-US" sz="2500" kern="1200" baseline="0" err="1"/>
            <a:t>UniRef</a:t>
          </a:r>
          <a:r>
            <a:rPr lang="en-US" sz="2500" kern="1200" baseline="0"/>
            <a:t>/</a:t>
          </a:r>
          <a:r>
            <a:rPr lang="en-US" sz="2500" kern="1200" baseline="0" err="1"/>
            <a:t>TrEMBL</a:t>
          </a:r>
          <a:r>
            <a:rPr lang="en-US" sz="2500" kern="1200" baseline="0"/>
            <a:t> (hundreds of M seqs)
Use: Universal embeddings; strong transfer
Limit: No instruction control; not a generator</a:t>
          </a:r>
          <a:endParaRPr lang="en-DE" sz="2500" kern="1200"/>
        </a:p>
      </dsp:txBody>
      <dsp:txXfrm>
        <a:off x="0" y="279673"/>
        <a:ext cx="10246993" cy="2244375"/>
      </dsp:txXfrm>
    </dsp:sp>
    <dsp:sp modelId="{D2A16294-B9D8-4F1D-9B1B-854DACD7BB8E}">
      <dsp:nvSpPr>
        <dsp:cNvPr id="0" name=""/>
        <dsp:cNvSpPr/>
      </dsp:nvSpPr>
      <dsp:spPr>
        <a:xfrm>
          <a:off x="569128" y="0"/>
          <a:ext cx="7172895" cy="7380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118" tIns="0" rIns="271118" bIns="0" numCol="1" spcCol="1270" anchor="ctr" anchorCtr="0">
          <a:noAutofit/>
        </a:bodyPr>
        <a:lstStyle/>
        <a:p>
          <a:pPr marL="0" lvl="0" indent="0" algn="l" defTabSz="1111250">
            <a:lnSpc>
              <a:spcPct val="90000"/>
            </a:lnSpc>
            <a:spcBef>
              <a:spcPct val="0"/>
            </a:spcBef>
            <a:spcAft>
              <a:spcPct val="35000"/>
            </a:spcAft>
            <a:buNone/>
          </a:pPr>
          <a:r>
            <a:rPr lang="en-GB" sz="2500" kern="1200" err="1"/>
            <a:t>ProtTrans</a:t>
          </a:r>
          <a:r>
            <a:rPr lang="en-GB" sz="2500" kern="1200"/>
            <a:t> (</a:t>
          </a:r>
          <a:r>
            <a:rPr lang="en-GB" sz="2500" kern="1200" err="1"/>
            <a:t>Elnaggar</a:t>
          </a:r>
          <a:r>
            <a:rPr lang="en-GB" sz="2500" kern="1200"/>
            <a:t> et al., 2021)</a:t>
          </a:r>
          <a:endParaRPr lang="en-DE" sz="2500" kern="1200"/>
        </a:p>
      </dsp:txBody>
      <dsp:txXfrm>
        <a:off x="605154" y="36026"/>
        <a:ext cx="7100843" cy="665948"/>
      </dsp:txXfrm>
    </dsp:sp>
    <dsp:sp modelId="{3F7B8F4F-5C25-498E-A00D-17F2405D5823}">
      <dsp:nvSpPr>
        <dsp:cNvPr id="0" name=""/>
        <dsp:cNvSpPr/>
      </dsp:nvSpPr>
      <dsp:spPr>
        <a:xfrm>
          <a:off x="0" y="3142033"/>
          <a:ext cx="10246993" cy="2244375"/>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5281" tIns="520700" rIns="7952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Type: Masked LM over MSAs (axial attention)
Strength: Captures co-evolution; top contact maps
Limit: Needs MSAs → costly, less scalable
Not designed for de-novo sequence generation</a:t>
          </a:r>
          <a:endParaRPr lang="en-DE" sz="2500" kern="1200"/>
        </a:p>
      </dsp:txBody>
      <dsp:txXfrm>
        <a:off x="0" y="3142033"/>
        <a:ext cx="10246993" cy="2244375"/>
      </dsp:txXfrm>
    </dsp:sp>
    <dsp:sp modelId="{EB0E33D1-5930-488A-8F2B-5FFC0404EBE9}">
      <dsp:nvSpPr>
        <dsp:cNvPr id="0" name=""/>
        <dsp:cNvSpPr/>
      </dsp:nvSpPr>
      <dsp:spPr>
        <a:xfrm>
          <a:off x="512349" y="2773033"/>
          <a:ext cx="7172895" cy="7380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118" tIns="0" rIns="271118" bIns="0" numCol="1" spcCol="1270" anchor="ctr" anchorCtr="0">
          <a:noAutofit/>
        </a:bodyPr>
        <a:lstStyle/>
        <a:p>
          <a:pPr marL="0" lvl="0" indent="0" algn="l" defTabSz="1111250">
            <a:lnSpc>
              <a:spcPct val="90000"/>
            </a:lnSpc>
            <a:spcBef>
              <a:spcPct val="0"/>
            </a:spcBef>
            <a:spcAft>
              <a:spcPct val="35000"/>
            </a:spcAft>
            <a:buNone/>
          </a:pPr>
          <a:r>
            <a:rPr lang="en-GB" sz="2500" kern="1200"/>
            <a:t>MSA Transformer (Rao et al., 2021)</a:t>
          </a:r>
          <a:endParaRPr lang="en-DE" sz="2500" kern="1200"/>
        </a:p>
      </dsp:txBody>
      <dsp:txXfrm>
        <a:off x="548375" y="2809059"/>
        <a:ext cx="7100843" cy="66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773362"/>
          <a:ext cx="9896965" cy="24633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8114" tIns="479044" rIns="768114"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a:t>Type: AR GPT-style, ~738M params
Data: ~45M UniRef50 sequences
Focus: Unconditional protein generation
Strength: Novel, low-identity yet foldable sequences
Limit: No instruction control; no property prediction</a:t>
          </a:r>
          <a:endParaRPr lang="en-DE" sz="2300" kern="1200"/>
        </a:p>
      </dsp:txBody>
      <dsp:txXfrm>
        <a:off x="0" y="773362"/>
        <a:ext cx="9896965" cy="2463300"/>
      </dsp:txXfrm>
    </dsp:sp>
    <dsp:sp modelId="{D2A16294-B9D8-4F1D-9B1B-854DACD7BB8E}">
      <dsp:nvSpPr>
        <dsp:cNvPr id="0" name=""/>
        <dsp:cNvSpPr/>
      </dsp:nvSpPr>
      <dsp:spPr>
        <a:xfrm>
          <a:off x="549687" y="305015"/>
          <a:ext cx="6927875" cy="6789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857" tIns="0" rIns="261857" bIns="0" numCol="1" spcCol="1270" anchor="ctr" anchorCtr="0">
          <a:noAutofit/>
        </a:bodyPr>
        <a:lstStyle/>
        <a:p>
          <a:pPr marL="0" lvl="0" indent="0" algn="l" defTabSz="1022350">
            <a:lnSpc>
              <a:spcPct val="90000"/>
            </a:lnSpc>
            <a:spcBef>
              <a:spcPct val="0"/>
            </a:spcBef>
            <a:spcAft>
              <a:spcPct val="35000"/>
            </a:spcAft>
            <a:buNone/>
          </a:pPr>
          <a:r>
            <a:rPr lang="fr-FR" sz="2300" kern="1200"/>
            <a:t>ProtGPT2 (</a:t>
          </a:r>
          <a:r>
            <a:rPr lang="fr-FR" sz="2300" kern="1200" err="1"/>
            <a:t>Ferruz</a:t>
          </a:r>
          <a:r>
            <a:rPr lang="fr-FR" sz="2300" kern="1200"/>
            <a:t> et al., 2022, Nat. Commun.)</a:t>
          </a:r>
          <a:endParaRPr lang="en-DE" sz="2300" kern="1200"/>
        </a:p>
      </dsp:txBody>
      <dsp:txXfrm>
        <a:off x="582831" y="338159"/>
        <a:ext cx="6861587"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379551"/>
          <a:ext cx="10491978" cy="20349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4294" tIns="395732" rIns="81429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Type: Autoregressive (decoder-only) Transformer; control tags (family/length)
Data: ~280M sequences across ~19k </a:t>
          </a:r>
          <a:r>
            <a:rPr lang="en-US" sz="1900" kern="1200" baseline="0" err="1"/>
            <a:t>Pfam</a:t>
          </a:r>
          <a:r>
            <a:rPr lang="en-US" sz="1900" kern="1200" baseline="0"/>
            <a:t> families
Focus: Controllable sequence generation (tag-conditioned sampling)
Strength: Wet-lab validation — active lysozymes at ~31% identity
Limitation: No instruction following; no multi-task understanding.</a:t>
          </a:r>
          <a:endParaRPr lang="en-DE" sz="1900" kern="1200"/>
        </a:p>
      </dsp:txBody>
      <dsp:txXfrm>
        <a:off x="0" y="379551"/>
        <a:ext cx="10491978" cy="2034900"/>
      </dsp:txXfrm>
    </dsp:sp>
    <dsp:sp modelId="{D2A16294-B9D8-4F1D-9B1B-854DACD7BB8E}">
      <dsp:nvSpPr>
        <dsp:cNvPr id="0" name=""/>
        <dsp:cNvSpPr/>
      </dsp:nvSpPr>
      <dsp:spPr>
        <a:xfrm>
          <a:off x="582734" y="54951"/>
          <a:ext cx="7344384" cy="56088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600" tIns="0" rIns="277600" bIns="0" numCol="1" spcCol="1270" anchor="ctr" anchorCtr="0">
          <a:noAutofit/>
        </a:bodyPr>
        <a:lstStyle/>
        <a:p>
          <a:pPr marL="0" lvl="0" indent="0" algn="l" defTabSz="844550">
            <a:lnSpc>
              <a:spcPct val="90000"/>
            </a:lnSpc>
            <a:spcBef>
              <a:spcPct val="0"/>
            </a:spcBef>
            <a:spcAft>
              <a:spcPct val="35000"/>
            </a:spcAft>
            <a:buNone/>
          </a:pPr>
          <a:r>
            <a:rPr lang="en-GB" sz="1900" kern="1200" err="1"/>
            <a:t>ProGen</a:t>
          </a:r>
          <a:r>
            <a:rPr lang="en-GB" sz="1900" kern="1200"/>
            <a:t> (</a:t>
          </a:r>
          <a:r>
            <a:rPr lang="en-GB" sz="1900" kern="1200" err="1"/>
            <a:t>Madani</a:t>
          </a:r>
          <a:r>
            <a:rPr lang="en-GB" sz="1900" kern="1200"/>
            <a:t> et al., 2023, Nat. </a:t>
          </a:r>
          <a:r>
            <a:rPr lang="en-GB" sz="1900" kern="1200" err="1"/>
            <a:t>Biotechnol</a:t>
          </a:r>
          <a:r>
            <a:rPr lang="en-GB" sz="1900" kern="1200"/>
            <a:t>.)</a:t>
          </a:r>
          <a:endParaRPr lang="en-DE" sz="1900" kern="1200"/>
        </a:p>
      </dsp:txBody>
      <dsp:txXfrm>
        <a:off x="610114" y="82331"/>
        <a:ext cx="7289624" cy="506120"/>
      </dsp:txXfrm>
    </dsp:sp>
    <dsp:sp modelId="{CD391C3F-9CE2-40E7-AD83-FD19EB3DB4AE}">
      <dsp:nvSpPr>
        <dsp:cNvPr id="0" name=""/>
        <dsp:cNvSpPr/>
      </dsp:nvSpPr>
      <dsp:spPr>
        <a:xfrm>
          <a:off x="0" y="2903489"/>
          <a:ext cx="10491978" cy="20349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4294" tIns="395732" rIns="814294" bIns="135128" numCol="1" spcCol="1270" anchor="t" anchorCtr="0">
          <a:noAutofit/>
        </a:bodyPr>
        <a:lstStyle/>
        <a:p>
          <a:pPr marL="171450" lvl="1" indent="-171450" algn="l" defTabSz="844550">
            <a:lnSpc>
              <a:spcPct val="90000"/>
            </a:lnSpc>
            <a:spcBef>
              <a:spcPct val="0"/>
            </a:spcBef>
            <a:spcAft>
              <a:spcPct val="15000"/>
            </a:spcAft>
            <a:buChar char="•"/>
          </a:pPr>
          <a:r>
            <a:rPr lang="en-US" sz="1900" b="0" kern="1200"/>
            <a:t>Type: Scaled AR suite (151M → 6.4B params)</a:t>
          </a:r>
          <a:endParaRPr lang="en-DE" sz="1900" b="0" kern="1200"/>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a:t>Data: &gt;1B diverse sequences (genomic + metagenomic + immune)</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a:t>Focus: Scaling laws; better distribution modeling &amp; zero-shot fitness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a:t>Strength: Strong in-silico performance across families; robust scaling</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a:t>Limitation: Still tag-controlled (not instruction-tuned); limited wet-lab</a:t>
          </a:r>
        </a:p>
      </dsp:txBody>
      <dsp:txXfrm>
        <a:off x="0" y="2903489"/>
        <a:ext cx="10491978" cy="2034900"/>
      </dsp:txXfrm>
    </dsp:sp>
    <dsp:sp modelId="{26AEA2DD-33E8-417A-BF5F-A6DA1276F2A4}">
      <dsp:nvSpPr>
        <dsp:cNvPr id="0" name=""/>
        <dsp:cNvSpPr/>
      </dsp:nvSpPr>
      <dsp:spPr>
        <a:xfrm>
          <a:off x="524598" y="2623050"/>
          <a:ext cx="7344384" cy="56088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600" tIns="0" rIns="277600" bIns="0" numCol="1" spcCol="1270" anchor="ctr" anchorCtr="0">
          <a:noAutofit/>
        </a:bodyPr>
        <a:lstStyle/>
        <a:p>
          <a:pPr marL="0" lvl="0" indent="0" algn="l" defTabSz="844550">
            <a:lnSpc>
              <a:spcPct val="90000"/>
            </a:lnSpc>
            <a:spcBef>
              <a:spcPct val="0"/>
            </a:spcBef>
            <a:spcAft>
              <a:spcPct val="35000"/>
            </a:spcAft>
            <a:buNone/>
          </a:pPr>
          <a:r>
            <a:rPr lang="en-GB" sz="1900" kern="1200"/>
            <a:t>ProGen2 (Nijkamp et al., 2023, Cell Systems)</a:t>
          </a:r>
          <a:endParaRPr lang="en-DE" sz="1900" kern="1200"/>
        </a:p>
      </dsp:txBody>
      <dsp:txXfrm>
        <a:off x="551978" y="2650430"/>
        <a:ext cx="7289624"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878703"/>
          <a:ext cx="10168127" cy="25137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9160" tIns="437388" rIns="78916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Type: Sequence diffusion (token denoising; not 3D)
Data: ~42M UniRef50 (+ optional MSAs/motifs)
Focus: Unconditional + motif/MSA-conditioned generation
Strength: Motif inpainting, handles disorder, diverse samples
Limitation: No instruction/understanding; structure proxies &lt; AR LMs</a:t>
          </a:r>
          <a:endParaRPr lang="en-DE" sz="2100" kern="1200"/>
        </a:p>
      </dsp:txBody>
      <dsp:txXfrm>
        <a:off x="0" y="878703"/>
        <a:ext cx="10168127" cy="2513700"/>
      </dsp:txXfrm>
    </dsp:sp>
    <dsp:sp modelId="{D2A16294-B9D8-4F1D-9B1B-854DACD7BB8E}">
      <dsp:nvSpPr>
        <dsp:cNvPr id="0" name=""/>
        <dsp:cNvSpPr/>
      </dsp:nvSpPr>
      <dsp:spPr>
        <a:xfrm>
          <a:off x="564747" y="610260"/>
          <a:ext cx="7117689" cy="61992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933450">
            <a:lnSpc>
              <a:spcPct val="90000"/>
            </a:lnSpc>
            <a:spcBef>
              <a:spcPct val="0"/>
            </a:spcBef>
            <a:spcAft>
              <a:spcPct val="35000"/>
            </a:spcAft>
            <a:buNone/>
          </a:pPr>
          <a:r>
            <a:rPr lang="en-GB" sz="2100" kern="1200" err="1"/>
            <a:t>EvoDiff</a:t>
          </a:r>
          <a:r>
            <a:rPr lang="en-GB" sz="2100" kern="1200"/>
            <a:t> (</a:t>
          </a:r>
          <a:r>
            <a:rPr lang="en-GB" sz="2100" kern="1200" err="1"/>
            <a:t>Alamdari</a:t>
          </a:r>
          <a:r>
            <a:rPr lang="en-GB" sz="2100" kern="1200"/>
            <a:t> et al., 2023, </a:t>
          </a:r>
          <a:r>
            <a:rPr lang="en-GB" sz="2100" kern="1200" err="1"/>
            <a:t>NeurIPS</a:t>
          </a:r>
          <a:r>
            <a:rPr lang="en-GB" sz="2100" kern="1200"/>
            <a:t> Workshop)</a:t>
          </a:r>
          <a:endParaRPr lang="en-DE" sz="2100" kern="1200"/>
        </a:p>
      </dsp:txBody>
      <dsp:txXfrm>
        <a:off x="595009" y="640522"/>
        <a:ext cx="7057165"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DBD88-1C8F-4AB6-A60A-5B19AFD3C766}">
      <dsp:nvSpPr>
        <dsp:cNvPr id="0" name=""/>
        <dsp:cNvSpPr/>
      </dsp:nvSpPr>
      <dsp:spPr>
        <a:xfrm>
          <a:off x="0" y="290216"/>
          <a:ext cx="10272902" cy="21546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7291" tIns="374904" rIns="79729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a:t>Type: Encoder-only masked LM (≈650M)
Data: UniRef50-scale (~hundreds of M sequences)
Focus: Understanding → embeddings, contacts, mutational effects
Strength: Attention/embeddings capture structure; strong transfer to downstream tasks
Limitation: Not generative; no instruction control / multi-task </a:t>
          </a:r>
          <a:r>
            <a:rPr lang="en-US" sz="1800" kern="1200" baseline="0" err="1"/>
            <a:t>gen+understand</a:t>
          </a:r>
          <a:endParaRPr lang="en-DE" sz="1800" kern="1200"/>
        </a:p>
      </dsp:txBody>
      <dsp:txXfrm>
        <a:off x="0" y="290216"/>
        <a:ext cx="10272902" cy="2154600"/>
      </dsp:txXfrm>
    </dsp:sp>
    <dsp:sp modelId="{D2A16294-B9D8-4F1D-9B1B-854DACD7BB8E}">
      <dsp:nvSpPr>
        <dsp:cNvPr id="0" name=""/>
        <dsp:cNvSpPr/>
      </dsp:nvSpPr>
      <dsp:spPr>
        <a:xfrm>
          <a:off x="536415" y="0"/>
          <a:ext cx="7191032" cy="5313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804" tIns="0" rIns="271804" bIns="0" numCol="1" spcCol="1270" anchor="ctr" anchorCtr="0">
          <a:noAutofit/>
        </a:bodyPr>
        <a:lstStyle/>
        <a:p>
          <a:pPr marL="0" lvl="0" indent="0" algn="l" defTabSz="800100">
            <a:lnSpc>
              <a:spcPct val="90000"/>
            </a:lnSpc>
            <a:spcBef>
              <a:spcPct val="0"/>
            </a:spcBef>
            <a:spcAft>
              <a:spcPct val="35000"/>
            </a:spcAft>
            <a:buNone/>
          </a:pPr>
          <a:r>
            <a:rPr lang="da-DK" sz="1800" kern="1200"/>
            <a:t>ESM-1b (Rives et al., 2021, bioRxiv)</a:t>
          </a:r>
          <a:endParaRPr lang="en-DE" sz="1800" kern="1200"/>
        </a:p>
      </dsp:txBody>
      <dsp:txXfrm>
        <a:off x="562354" y="25939"/>
        <a:ext cx="7139154" cy="479482"/>
      </dsp:txXfrm>
    </dsp:sp>
    <dsp:sp modelId="{3F7B8F4F-5C25-498E-A00D-17F2405D5823}">
      <dsp:nvSpPr>
        <dsp:cNvPr id="0" name=""/>
        <dsp:cNvSpPr/>
      </dsp:nvSpPr>
      <dsp:spPr>
        <a:xfrm>
          <a:off x="0" y="2947148"/>
          <a:ext cx="10272902" cy="2154600"/>
        </a:xfrm>
        <a:prstGeom prst="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7291" tIns="374904" rIns="79729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Type: Next-gen masked LM family (≈8M→15B)
Data: UniRef50-scale (100M+ sequences)
Focus: Better representations; </a:t>
          </a:r>
          <a:r>
            <a:rPr lang="en-US" sz="1800" kern="1200" err="1"/>
            <a:t>ESMFold</a:t>
          </a:r>
          <a:r>
            <a:rPr lang="en-US" sz="1800" kern="1200"/>
            <a:t> = fast single-sequence structure prediction
Strength: Up to ~60× faster than AF2; 617M structures (ESM Atlas)
Limitation: Not a sequence generator; no instruction following / multi-task head</a:t>
          </a:r>
          <a:endParaRPr lang="en-DE" sz="1800" kern="1200"/>
        </a:p>
      </dsp:txBody>
      <dsp:txXfrm>
        <a:off x="0" y="2947148"/>
        <a:ext cx="10272902" cy="2154600"/>
      </dsp:txXfrm>
    </dsp:sp>
    <dsp:sp modelId="{EB0E33D1-5930-488A-8F2B-5FFC0404EBE9}">
      <dsp:nvSpPr>
        <dsp:cNvPr id="0" name=""/>
        <dsp:cNvSpPr/>
      </dsp:nvSpPr>
      <dsp:spPr>
        <a:xfrm>
          <a:off x="513645" y="2681468"/>
          <a:ext cx="7191032" cy="5313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804" tIns="0" rIns="271804" bIns="0" numCol="1" spcCol="1270" anchor="ctr" anchorCtr="0">
          <a:noAutofit/>
        </a:bodyPr>
        <a:lstStyle/>
        <a:p>
          <a:pPr marL="0" lvl="0" indent="0" algn="l" defTabSz="800100">
            <a:lnSpc>
              <a:spcPct val="90000"/>
            </a:lnSpc>
            <a:spcBef>
              <a:spcPct val="0"/>
            </a:spcBef>
            <a:spcAft>
              <a:spcPct val="35000"/>
            </a:spcAft>
            <a:buNone/>
          </a:pPr>
          <a:r>
            <a:rPr lang="en-GB" sz="1800" kern="1200"/>
            <a:t>ESM-2 (Lin, Akin, Rives et al., 2022, </a:t>
          </a:r>
          <a:r>
            <a:rPr lang="en-GB" sz="1800" kern="1200" err="1"/>
            <a:t>bioRxiv</a:t>
          </a:r>
          <a:r>
            <a:rPr lang="en-GB" sz="1800" kern="1200"/>
            <a:t>))</a:t>
          </a:r>
          <a:endParaRPr lang="en-DE" sz="1800" kern="1200"/>
        </a:p>
      </dsp:txBody>
      <dsp:txXfrm>
        <a:off x="539584" y="2707407"/>
        <a:ext cx="7139154"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43120D-93AE-46D9-8433-FA55DEC49337}"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9BC3D-5230-4E9C-8CFE-AB46E59A5ABE}" type="slidenum">
              <a:rPr lang="en-US" smtClean="0"/>
              <a:t>‹#›</a:t>
            </a:fld>
            <a:endParaRPr lang="en-US"/>
          </a:p>
        </p:txBody>
      </p:sp>
    </p:spTree>
    <p:extLst>
      <p:ext uri="{BB962C8B-B14F-4D97-AF65-F5344CB8AC3E}">
        <p14:creationId xmlns:p14="http://schemas.microsoft.com/office/powerpoint/2010/main" val="188610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ubmed.ncbi.nlm.nih.gov/35020807/#:~:text=ProteinBERT%20obtains%20near%20state,including%20protei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1467-022-32007-7#:~:text=Here%2C%20we%20introduce%20ProtGPT2%2C%20an,novo%20protein%20sequences%20i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sciencedirect.com/science/article/pii/S2211383525001650#:~:text=,that%20explore%20novel%20region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abs/2004.03497#:~:text=,molecular%20function%20and%20cellular"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pubmed.ncbi.nlm.nih.gov/37909046/#:~:text=development,Our%20models" TargetMode="External"/><Relationship Id="rId4" Type="http://schemas.openxmlformats.org/officeDocument/2006/relationships/hyperlink" Target="https://pubmed.ncbi.nlm.nih.gov/37909046/#:~:text=intelligence,protein%20sequences%20continue%20to%20becom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066FC-D0D3-DA24-383A-A9C8179E4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F29FE-4FA9-0F01-93CB-DA66AD5BC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E71CA-96D8-53CC-1FAB-2AC73538C4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Create enzymes/binders that don’t exist yet (e.g., break down plastics, capture CO₂, neutralize a new virus).</a:t>
            </a:r>
            <a:br>
              <a:rPr lang="en-GB"/>
            </a:br>
            <a:r>
              <a:rPr lang="en-GB"/>
              <a:t>More stable at high/low temps or extreme pH, more soluble, less immunogenic, longer half-life, or cheaper to manufacture.</a:t>
            </a:r>
            <a:br>
              <a:rPr lang="en-GB"/>
            </a:br>
            <a:r>
              <a:rPr lang="en-GB"/>
              <a:t>Design a protein to bind a specific epitope, </a:t>
            </a:r>
            <a:r>
              <a:rPr lang="en-GB" err="1"/>
              <a:t>catalyze</a:t>
            </a:r>
            <a:r>
              <a:rPr lang="en-GB"/>
              <a:t> a specific reaction, or localize to a cell compartment.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Self-assembling nanostructures, adhesives, light-emitting proteins, biosensors for diagnostics.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Explore the colossal sequence space (≈ 20𝐿20L) to learn </a:t>
            </a:r>
            <a:r>
              <a:rPr lang="en-GB" err="1"/>
              <a:t>sequence→structure→function</a:t>
            </a:r>
            <a:r>
              <a:rPr lang="en-GB"/>
              <a:t> rules faster than trial-and-error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a:t>“Nature didn’t build what we need. We design proteins for new or improved functions. The sequence space is astronomically large, so we use generative models to propose </a:t>
            </a:r>
            <a:r>
              <a:rPr lang="en-US" b="1"/>
              <a:t>plausible</a:t>
            </a:r>
            <a:r>
              <a:rPr lang="en-US"/>
              <a:t> sequences and </a:t>
            </a:r>
            <a:r>
              <a:rPr lang="en-US" b="1"/>
              <a:t>steer</a:t>
            </a:r>
            <a:r>
              <a:rPr lang="en-US"/>
              <a:t> them toward a family or function, then filter with </a:t>
            </a:r>
            <a:r>
              <a:rPr lang="en-US" err="1"/>
              <a:t>pLDDT</a:t>
            </a:r>
            <a:r>
              <a:rPr lang="en-US"/>
              <a:t>/SC-Perp/TM and send only the best to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E"/>
          </a:p>
        </p:txBody>
      </p:sp>
      <p:sp>
        <p:nvSpPr>
          <p:cNvPr id="4" name="Slide Number Placeholder 3">
            <a:extLst>
              <a:ext uri="{FF2B5EF4-FFF2-40B4-BE49-F238E27FC236}">
                <a16:creationId xmlns:a16="http://schemas.microsoft.com/office/drawing/2014/main" id="{C22F9E5E-FA63-E7AE-0B03-E05B602E19D2}"/>
              </a:ext>
            </a:extLst>
          </p:cNvPr>
          <p:cNvSpPr>
            <a:spLocks noGrp="1"/>
          </p:cNvSpPr>
          <p:nvPr>
            <p:ph type="sldNum" sz="quarter" idx="5"/>
          </p:nvPr>
        </p:nvSpPr>
        <p:spPr/>
        <p:txBody>
          <a:bodyPr/>
          <a:lstStyle/>
          <a:p>
            <a:fld id="{84B9BC3D-5230-4E9C-8CFE-AB46E59A5ABE}" type="slidenum">
              <a:rPr lang="en-US" smtClean="0"/>
              <a:t>5</a:t>
            </a:fld>
            <a:endParaRPr lang="en-US"/>
          </a:p>
        </p:txBody>
      </p:sp>
    </p:spTree>
    <p:extLst>
      <p:ext uri="{BB962C8B-B14F-4D97-AF65-F5344CB8AC3E}">
        <p14:creationId xmlns:p14="http://schemas.microsoft.com/office/powerpoint/2010/main" val="3928711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LLaMA-2 is a decoder-only Transformer with pre-norm blocks, </a:t>
            </a:r>
            <a:r>
              <a:rPr lang="en-US" dirty="0" err="1"/>
              <a:t>RoPE</a:t>
            </a:r>
            <a:r>
              <a:rPr lang="en-US" dirty="0"/>
              <a:t> for positions, and a </a:t>
            </a:r>
            <a:r>
              <a:rPr lang="en-US" dirty="0" err="1"/>
              <a:t>SwiGLU</a:t>
            </a:r>
            <a:r>
              <a:rPr lang="en-US" dirty="0"/>
              <a:t> MLP. It’s pretrained on massive NL corpora, which we leverage so the model can follow </a:t>
            </a:r>
            <a:r>
              <a:rPr lang="en-US" b="1" dirty="0"/>
              <a:t>instructions</a:t>
            </a:r>
            <a:r>
              <a:rPr lang="en-US" dirty="0"/>
              <a:t>. We then adapt it efficiently using </a:t>
            </a:r>
            <a:r>
              <a:rPr lang="en-US" b="1" dirty="0" err="1"/>
              <a:t>LoRA</a:t>
            </a:r>
            <a:r>
              <a:rPr lang="en-US" dirty="0"/>
              <a:t> (no full fine-tune) and shrink tokenizer Embed/Head with </a:t>
            </a:r>
            <a:r>
              <a:rPr lang="en-US" b="1" dirty="0"/>
              <a:t>PVP</a:t>
            </a:r>
            <a:r>
              <a:rPr lang="en-US" dirty="0"/>
              <a:t> during protein pretraining.</a:t>
            </a:r>
            <a:br>
              <a:rPr lang="en-US" dirty="0"/>
            </a:br>
            <a:br>
              <a:rPr lang="en-GB" dirty="0"/>
            </a:br>
            <a:br>
              <a:rPr lang="en-GB" dirty="0"/>
            </a:br>
            <a:r>
              <a:rPr lang="en-GB" b="1" dirty="0"/>
              <a:t>Normalization:</a:t>
            </a:r>
            <a:endParaRPr lang="en-GB" dirty="0"/>
          </a:p>
          <a:p>
            <a:pPr>
              <a:buFont typeface="Arial" panose="020B0604020202020204" pitchFamily="34" charset="0"/>
              <a:buChar char="•"/>
            </a:pPr>
            <a:r>
              <a:rPr lang="en-GB" dirty="0"/>
              <a:t>Transformer uses </a:t>
            </a:r>
            <a:r>
              <a:rPr lang="en-GB" b="1" dirty="0" err="1"/>
              <a:t>LayerNorm</a:t>
            </a:r>
            <a:r>
              <a:rPr lang="en-GB" b="1" dirty="0"/>
              <a:t> before/after sublayers</a:t>
            </a:r>
            <a:r>
              <a:rPr lang="en-GB" dirty="0"/>
              <a:t>.</a:t>
            </a:r>
          </a:p>
          <a:p>
            <a:pPr>
              <a:buFont typeface="Arial" panose="020B0604020202020204" pitchFamily="34" charset="0"/>
              <a:buChar char="•"/>
            </a:pPr>
            <a:r>
              <a:rPr lang="en-GB" dirty="0" err="1"/>
              <a:t>LLaMA</a:t>
            </a:r>
            <a:r>
              <a:rPr lang="en-GB" dirty="0"/>
              <a:t> uses </a:t>
            </a:r>
            <a:r>
              <a:rPr lang="en-GB" b="1" dirty="0" err="1"/>
              <a:t>RMSNorm</a:t>
            </a:r>
            <a:r>
              <a:rPr lang="en-GB" dirty="0"/>
              <a:t> (Root Mean Square Norm). → </a:t>
            </a:r>
            <a:r>
              <a:rPr lang="en-GB" i="1" dirty="0"/>
              <a:t>lighter, faster, more stable</a:t>
            </a:r>
            <a:r>
              <a:rPr lang="en-GB" dirty="0"/>
              <a:t>.</a:t>
            </a:r>
          </a:p>
          <a:p>
            <a:r>
              <a:rPr lang="en-GB" b="1" dirty="0"/>
              <a:t>Attention:</a:t>
            </a:r>
            <a:endParaRPr lang="en-GB" dirty="0"/>
          </a:p>
          <a:p>
            <a:pPr>
              <a:buFont typeface="Arial" panose="020B0604020202020204" pitchFamily="34" charset="0"/>
              <a:buChar char="•"/>
            </a:pPr>
            <a:r>
              <a:rPr lang="en-GB" dirty="0"/>
              <a:t>Transformer = </a:t>
            </a:r>
            <a:r>
              <a:rPr lang="en-GB" b="1" dirty="0"/>
              <a:t>Multi-Head Attention</a:t>
            </a:r>
            <a:r>
              <a:rPr lang="en-GB" dirty="0"/>
              <a:t>.</a:t>
            </a:r>
          </a:p>
          <a:p>
            <a:pPr>
              <a:buFont typeface="Arial" panose="020B0604020202020204" pitchFamily="34" charset="0"/>
              <a:buChar char="•"/>
            </a:pPr>
            <a:r>
              <a:rPr lang="en-GB" dirty="0" err="1"/>
              <a:t>LLaMA</a:t>
            </a:r>
            <a:r>
              <a:rPr lang="en-GB" dirty="0"/>
              <a:t> = </a:t>
            </a:r>
            <a:r>
              <a:rPr lang="en-GB" b="1" dirty="0"/>
              <a:t>Grouped Multi-Query Attention</a:t>
            </a:r>
            <a:r>
              <a:rPr lang="en-GB" dirty="0"/>
              <a:t> with a </a:t>
            </a:r>
            <a:r>
              <a:rPr lang="en-GB" b="1" dirty="0"/>
              <a:t>KV (key-value) cache</a:t>
            </a:r>
            <a:r>
              <a:rPr lang="en-GB" dirty="0"/>
              <a:t>.</a:t>
            </a:r>
          </a:p>
          <a:p>
            <a:pPr>
              <a:buFont typeface="Arial" panose="020B0604020202020204" pitchFamily="34" charset="0"/>
              <a:buChar char="•"/>
            </a:pPr>
            <a:r>
              <a:rPr lang="en-GB" dirty="0"/>
              <a:t>That means </a:t>
            </a:r>
            <a:r>
              <a:rPr lang="en-GB" dirty="0" err="1"/>
              <a:t>LLaMA</a:t>
            </a:r>
            <a:r>
              <a:rPr lang="en-GB" dirty="0"/>
              <a:t> reuses keys/values across heads, so memory use is lower and inference is faster.</a:t>
            </a:r>
          </a:p>
          <a:p>
            <a:r>
              <a:rPr lang="en-GB" b="1" dirty="0"/>
              <a:t>Positional encoding:</a:t>
            </a:r>
            <a:endParaRPr lang="en-GB" dirty="0"/>
          </a:p>
          <a:p>
            <a:pPr>
              <a:buFont typeface="Arial" panose="020B0604020202020204" pitchFamily="34" charset="0"/>
              <a:buChar char="•"/>
            </a:pPr>
            <a:r>
              <a:rPr lang="en-GB" dirty="0"/>
              <a:t>Transformer = fixed </a:t>
            </a:r>
            <a:r>
              <a:rPr lang="en-GB" b="1" dirty="0"/>
              <a:t>sinusoidal encoding</a:t>
            </a:r>
            <a:r>
              <a:rPr lang="en-GB" dirty="0"/>
              <a:t>.</a:t>
            </a:r>
          </a:p>
          <a:p>
            <a:pPr>
              <a:buFont typeface="Arial" panose="020B0604020202020204" pitchFamily="34" charset="0"/>
              <a:buChar char="•"/>
            </a:pPr>
            <a:r>
              <a:rPr lang="en-GB" dirty="0" err="1"/>
              <a:t>LLaMA</a:t>
            </a:r>
            <a:r>
              <a:rPr lang="en-GB" dirty="0"/>
              <a:t> = </a:t>
            </a:r>
            <a:r>
              <a:rPr lang="en-GB" b="1" dirty="0"/>
              <a:t>Rotary Position Embeddings (</a:t>
            </a:r>
            <a:r>
              <a:rPr lang="en-GB" b="1" dirty="0" err="1"/>
              <a:t>RoPE</a:t>
            </a:r>
            <a:r>
              <a:rPr lang="en-GB" b="1" dirty="0"/>
              <a:t>)</a:t>
            </a:r>
            <a:r>
              <a:rPr lang="en-GB" dirty="0"/>
              <a:t>, which handle long context better.</a:t>
            </a:r>
          </a:p>
          <a:p>
            <a:r>
              <a:rPr lang="en-GB" b="1" dirty="0"/>
              <a:t>Feed-forward network:</a:t>
            </a:r>
            <a:endParaRPr lang="en-GB" dirty="0"/>
          </a:p>
          <a:p>
            <a:pPr>
              <a:buFont typeface="Arial" panose="020B0604020202020204" pitchFamily="34" charset="0"/>
              <a:buChar char="•"/>
            </a:pPr>
            <a:r>
              <a:rPr lang="en-GB" dirty="0"/>
              <a:t>Transformer uses simple 2-layer MLP with </a:t>
            </a:r>
            <a:r>
              <a:rPr lang="en-GB" dirty="0" err="1"/>
              <a:t>ReLU</a:t>
            </a:r>
            <a:r>
              <a:rPr lang="en-GB" dirty="0"/>
              <a:t>/GELU.</a:t>
            </a:r>
          </a:p>
          <a:p>
            <a:pPr>
              <a:buFont typeface="Arial" panose="020B0604020202020204" pitchFamily="34" charset="0"/>
              <a:buChar char="•"/>
            </a:pPr>
            <a:r>
              <a:rPr lang="en-GB" dirty="0" err="1"/>
              <a:t>LLaMA</a:t>
            </a:r>
            <a:r>
              <a:rPr lang="en-GB" dirty="0"/>
              <a:t> uses </a:t>
            </a:r>
            <a:r>
              <a:rPr lang="en-GB" b="1" dirty="0" err="1"/>
              <a:t>SwiGLU</a:t>
            </a:r>
            <a:r>
              <a:rPr lang="en-GB" b="1" dirty="0"/>
              <a:t> activation</a:t>
            </a:r>
            <a:r>
              <a:rPr lang="en-GB" dirty="0"/>
              <a:t> (a gated activation function) → improves learning efficiency.</a:t>
            </a:r>
          </a:p>
          <a:p>
            <a:r>
              <a:rPr lang="en-GB" b="1" dirty="0"/>
              <a:t>Efficiency:</a:t>
            </a:r>
            <a:endParaRPr lang="en-GB" dirty="0"/>
          </a:p>
          <a:p>
            <a:pPr>
              <a:buFont typeface="Arial" panose="020B0604020202020204" pitchFamily="34" charset="0"/>
              <a:buChar char="•"/>
            </a:pPr>
            <a:r>
              <a:rPr lang="en-GB" dirty="0" err="1"/>
              <a:t>LLaMA</a:t>
            </a:r>
            <a:r>
              <a:rPr lang="en-GB" dirty="0"/>
              <a:t> is tuned for </a:t>
            </a:r>
            <a:r>
              <a:rPr lang="en-GB" b="1" dirty="0"/>
              <a:t>speed + low memory</a:t>
            </a:r>
            <a:r>
              <a:rPr lang="en-GB" dirty="0"/>
              <a:t> while keeping accuracy.</a:t>
            </a:r>
          </a:p>
          <a:p>
            <a:pPr>
              <a:buFont typeface="Arial" panose="020B0604020202020204" pitchFamily="34" charset="0"/>
              <a:buChar char="•"/>
            </a:pPr>
            <a:r>
              <a:rPr lang="en-GB" dirty="0"/>
              <a:t>That’s why </a:t>
            </a:r>
            <a:r>
              <a:rPr lang="en-GB" dirty="0" err="1"/>
              <a:t>LLaMA</a:t>
            </a:r>
            <a:r>
              <a:rPr lang="en-GB" dirty="0"/>
              <a:t> models can scale to billions of parameters and still be trainable/deployable.</a:t>
            </a:r>
          </a:p>
          <a:p>
            <a:endParaRPr lang="en-US" dirty="0"/>
          </a:p>
        </p:txBody>
      </p:sp>
      <p:sp>
        <p:nvSpPr>
          <p:cNvPr id="4" name="Slide Number Placeholder 3"/>
          <p:cNvSpPr>
            <a:spLocks noGrp="1"/>
          </p:cNvSpPr>
          <p:nvPr>
            <p:ph type="sldNum" sz="quarter" idx="5"/>
          </p:nvPr>
        </p:nvSpPr>
        <p:spPr/>
        <p:txBody>
          <a:bodyPr/>
          <a:lstStyle/>
          <a:p>
            <a:fld id="{84B9BC3D-5230-4E9C-8CFE-AB46E59A5ABE}" type="slidenum">
              <a:rPr lang="en-US" smtClean="0"/>
              <a:t>20</a:t>
            </a:fld>
            <a:endParaRPr lang="en-US"/>
          </a:p>
        </p:txBody>
      </p:sp>
    </p:spTree>
    <p:extLst>
      <p:ext uri="{BB962C8B-B14F-4D97-AF65-F5344CB8AC3E}">
        <p14:creationId xmlns:p14="http://schemas.microsoft.com/office/powerpoint/2010/main" val="120724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KV caching (why it speeds up decoding)</a:t>
            </a:r>
          </a:p>
          <a:p>
            <a:r>
              <a:rPr lang="en-GB" b="1" dirty="0"/>
              <a:t>Problem without cache.</a:t>
            </a:r>
            <a:r>
              <a:rPr lang="en-GB" dirty="0"/>
              <a:t> At step </a:t>
            </a:r>
            <a:r>
              <a:rPr lang="en-GB" dirty="0" err="1"/>
              <a:t>ttt</a:t>
            </a:r>
            <a:r>
              <a:rPr lang="en-GB" dirty="0"/>
              <a:t> you’d recompute Keys/Values for </a:t>
            </a:r>
            <a:r>
              <a:rPr lang="en-GB" i="1" dirty="0"/>
              <a:t>all</a:t>
            </a:r>
            <a:r>
              <a:rPr lang="en-GB" dirty="0"/>
              <a:t> past tokens (1…t)(1\</a:t>
            </a:r>
            <a:r>
              <a:rPr lang="en-GB" dirty="0" err="1"/>
              <a:t>ldots</a:t>
            </a:r>
            <a:r>
              <a:rPr lang="en-GB" dirty="0"/>
              <a:t> t)(1…t) → per-step work O(t)O(t)O(t) ⇒ total O(T2)O(T^2)O(T2).</a:t>
            </a:r>
          </a:p>
          <a:p>
            <a:r>
              <a:rPr lang="en-GB" b="1" dirty="0"/>
              <a:t>With cache.</a:t>
            </a:r>
            <a:endParaRPr lang="en-GB" dirty="0"/>
          </a:p>
          <a:p>
            <a:pPr>
              <a:buFont typeface="Arial" panose="020B0604020202020204" pitchFamily="34" charset="0"/>
              <a:buChar char="•"/>
            </a:pPr>
            <a:r>
              <a:rPr lang="en-GB" dirty="0"/>
              <a:t>When you first see a token </a:t>
            </a:r>
            <a:r>
              <a:rPr lang="en-GB" dirty="0" err="1"/>
              <a:t>xix_ixi</a:t>
            </a:r>
            <a:r>
              <a:rPr lang="en-GB" dirty="0"/>
              <a:t>​, compute (</a:t>
            </a:r>
            <a:r>
              <a:rPr lang="en-GB" dirty="0" err="1"/>
              <a:t>Ki,Vi</a:t>
            </a:r>
            <a:r>
              <a:rPr lang="en-GB" dirty="0"/>
              <a:t>)(</a:t>
            </a:r>
            <a:r>
              <a:rPr lang="en-GB" dirty="0" err="1"/>
              <a:t>K_i,V_i</a:t>
            </a:r>
            <a:r>
              <a:rPr lang="en-GB" dirty="0"/>
              <a:t>)(Ki​,Vi​) </a:t>
            </a:r>
            <a:r>
              <a:rPr lang="en-GB" b="1" dirty="0"/>
              <a:t>once</a:t>
            </a:r>
            <a:r>
              <a:rPr lang="en-GB" dirty="0"/>
              <a:t> and append to a cache.</a:t>
            </a:r>
          </a:p>
          <a:p>
            <a:pPr>
              <a:buFont typeface="Arial" panose="020B0604020202020204" pitchFamily="34" charset="0"/>
              <a:buChar char="•"/>
            </a:pPr>
            <a:r>
              <a:rPr lang="en-GB" dirty="0"/>
              <a:t>At step </a:t>
            </a:r>
            <a:r>
              <a:rPr lang="en-GB" dirty="0" err="1"/>
              <a:t>ttt</a:t>
            </a:r>
            <a:r>
              <a:rPr lang="en-GB" dirty="0"/>
              <a:t>, compute only </a:t>
            </a:r>
            <a:r>
              <a:rPr lang="en-GB" dirty="0" err="1"/>
              <a:t>QtQ_tQt</a:t>
            </a:r>
            <a:r>
              <a:rPr lang="en-GB" dirty="0"/>
              <a:t>​ for the new token and attend to the </a:t>
            </a:r>
            <a:r>
              <a:rPr lang="en-GB" b="1" dirty="0"/>
              <a:t>cached</a:t>
            </a:r>
            <a:r>
              <a:rPr lang="en-GB" dirty="0"/>
              <a:t> K1:tK_{1:t}K1:t​, V1:tV_{1:t}V1:t​:</a:t>
            </a:r>
          </a:p>
          <a:p>
            <a:pPr>
              <a:buFont typeface="Arial" panose="020B0604020202020204" pitchFamily="34" charset="0"/>
              <a:buChar char="•"/>
            </a:pPr>
            <a:r>
              <a:rPr lang="en-GB" dirty="0"/>
              <a:t>Attn(Qt,K1:t,V1:t)=</a:t>
            </a:r>
            <a:r>
              <a:rPr lang="en-GB" dirty="0" err="1"/>
              <a:t>softmax</a:t>
            </a:r>
            <a:r>
              <a:rPr lang="en-GB" dirty="0"/>
              <a:t>⁡ ⁣(QtK1:t⊤dk)V1:t.\text{Attn}(</a:t>
            </a:r>
            <a:r>
              <a:rPr lang="en-GB" dirty="0" err="1"/>
              <a:t>Q_t</a:t>
            </a:r>
            <a:r>
              <a:rPr lang="en-GB" dirty="0"/>
              <a:t>, K_{1:t}, V_{1:t}) = \</a:t>
            </a:r>
            <a:r>
              <a:rPr lang="en-GB" dirty="0" err="1"/>
              <a:t>operatorname</a:t>
            </a:r>
            <a:r>
              <a:rPr lang="en-GB" dirty="0"/>
              <a:t>{</a:t>
            </a:r>
            <a:r>
              <a:rPr lang="en-GB" dirty="0" err="1"/>
              <a:t>softmax</a:t>
            </a:r>
            <a:r>
              <a:rPr lang="en-GB" dirty="0"/>
              <a:t>}\!\Big(\frac{</a:t>
            </a:r>
            <a:r>
              <a:rPr lang="en-GB" dirty="0" err="1"/>
              <a:t>Q_t</a:t>
            </a:r>
            <a:r>
              <a:rPr lang="en-GB" dirty="0"/>
              <a:t> K_{1:t}^\top}{\sqrt{</a:t>
            </a:r>
            <a:r>
              <a:rPr lang="en-GB" dirty="0" err="1"/>
              <a:t>d_k</a:t>
            </a:r>
            <a:r>
              <a:rPr lang="en-GB" dirty="0"/>
              <a:t>}}\Big)V_{1:t}.Attn(Qt​,K1:t​,V1:t​)=</a:t>
            </a:r>
            <a:r>
              <a:rPr lang="en-GB" dirty="0" err="1"/>
              <a:t>softmax</a:t>
            </a:r>
            <a:r>
              <a:rPr lang="en-GB" dirty="0"/>
              <a:t>(dk​​Qt​K1:t⊤​​)V1:t​. </a:t>
            </a:r>
          </a:p>
          <a:p>
            <a:pPr>
              <a:buFont typeface="Arial" panose="020B0604020202020204" pitchFamily="34" charset="0"/>
              <a:buChar char="•"/>
            </a:pPr>
            <a:r>
              <a:rPr lang="en-GB" dirty="0"/>
              <a:t>Complexity becomes ~O(T)O(T)O(T) total (linear in sequence length).</a:t>
            </a:r>
          </a:p>
          <a:p>
            <a:endParaRPr lang="en-GB" dirty="0"/>
          </a:p>
          <a:p>
            <a:r>
              <a:rPr lang="en-GB" b="1" dirty="0" err="1"/>
              <a:t>RoPE</a:t>
            </a:r>
            <a:r>
              <a:rPr lang="en-GB" b="1" dirty="0"/>
              <a:t> (Rotary Positional Embeddings)</a:t>
            </a:r>
          </a:p>
          <a:p>
            <a:r>
              <a:rPr lang="en-GB" b="1" dirty="0"/>
              <a:t>What it is.</a:t>
            </a:r>
            <a:r>
              <a:rPr lang="en-GB" dirty="0"/>
              <a:t> Instead of adding a position vector, </a:t>
            </a:r>
            <a:r>
              <a:rPr lang="en-GB" dirty="0" err="1"/>
              <a:t>RoPE</a:t>
            </a:r>
            <a:r>
              <a:rPr lang="en-GB" dirty="0"/>
              <a:t> </a:t>
            </a:r>
            <a:r>
              <a:rPr lang="en-GB" b="1" dirty="0"/>
              <a:t>rotates</a:t>
            </a:r>
            <a:r>
              <a:rPr lang="en-GB" dirty="0"/>
              <a:t> Q and K in each 2-D subspace by a position-dependent angle.</a:t>
            </a:r>
          </a:p>
          <a:p>
            <a:r>
              <a:rPr lang="en-GB" dirty="0"/>
              <a:t>For dimension pair (2i,2i+1)(2i,2i{+}1)(2i,2i+1) and position </a:t>
            </a:r>
            <a:r>
              <a:rPr lang="en-GB" dirty="0" err="1"/>
              <a:t>ppp</a:t>
            </a:r>
            <a:r>
              <a:rPr lang="en-GB" dirty="0"/>
              <a:t>:</a:t>
            </a:r>
          </a:p>
          <a:p>
            <a:r>
              <a:rPr lang="en-GB" dirty="0" err="1"/>
              <a:t>RoPEp</a:t>
            </a:r>
            <a:r>
              <a:rPr lang="en-GB" dirty="0"/>
              <a:t>(x2i)=x2icos⁡</a:t>
            </a:r>
            <a:r>
              <a:rPr lang="el-GR" dirty="0"/>
              <a:t>θ</a:t>
            </a:r>
            <a:r>
              <a:rPr lang="en-GB" dirty="0"/>
              <a:t>i,p−x2i+1sin⁡</a:t>
            </a:r>
            <a:r>
              <a:rPr lang="el-GR" dirty="0"/>
              <a:t>θ</a:t>
            </a:r>
            <a:r>
              <a:rPr lang="en-GB" dirty="0" err="1"/>
              <a:t>i,p,RoPEp</a:t>
            </a:r>
            <a:r>
              <a:rPr lang="en-GB" dirty="0"/>
              <a:t>(x2i+1)=x2isin⁡</a:t>
            </a:r>
            <a:r>
              <a:rPr lang="el-GR" dirty="0"/>
              <a:t>θ</a:t>
            </a:r>
            <a:r>
              <a:rPr lang="en-GB" dirty="0"/>
              <a:t>i,p+x2i+1cos⁡</a:t>
            </a:r>
            <a:r>
              <a:rPr lang="el-GR" dirty="0"/>
              <a:t>θ</a:t>
            </a:r>
            <a:r>
              <a:rPr lang="en-GB" dirty="0" err="1"/>
              <a:t>i,p</a:t>
            </a:r>
            <a:r>
              <a:rPr lang="en-GB" dirty="0"/>
              <a:t>,\begin{aligned} \</a:t>
            </a:r>
            <a:r>
              <a:rPr lang="en-GB" dirty="0" err="1"/>
              <a:t>mathrm</a:t>
            </a:r>
            <a:r>
              <a:rPr lang="en-GB" dirty="0"/>
              <a:t>{</a:t>
            </a:r>
            <a:r>
              <a:rPr lang="en-GB" dirty="0" err="1"/>
              <a:t>RoPE</a:t>
            </a:r>
            <a:r>
              <a:rPr lang="en-GB" dirty="0"/>
              <a:t>}_p(x_{2i}) &amp;= x_{2i}\cos\theta_{</a:t>
            </a:r>
            <a:r>
              <a:rPr lang="en-GB" dirty="0" err="1"/>
              <a:t>i,p</a:t>
            </a:r>
            <a:r>
              <a:rPr lang="en-GB" dirty="0"/>
              <a:t>} - x_{2i+1}\sin\theta_{</a:t>
            </a:r>
            <a:r>
              <a:rPr lang="en-GB" dirty="0" err="1"/>
              <a:t>i,p</a:t>
            </a:r>
            <a:r>
              <a:rPr lang="en-GB" dirty="0"/>
              <a:t>},\\ \</a:t>
            </a:r>
            <a:r>
              <a:rPr lang="en-GB" dirty="0" err="1"/>
              <a:t>mathrm</a:t>
            </a:r>
            <a:r>
              <a:rPr lang="en-GB" dirty="0"/>
              <a:t>{</a:t>
            </a:r>
            <a:r>
              <a:rPr lang="en-GB" dirty="0" err="1"/>
              <a:t>RoPE</a:t>
            </a:r>
            <a:r>
              <a:rPr lang="en-GB" dirty="0"/>
              <a:t>}_p(x_{2i+1}) &amp;= x_{2i}\sin\theta_{</a:t>
            </a:r>
            <a:r>
              <a:rPr lang="en-GB" dirty="0" err="1"/>
              <a:t>i,p</a:t>
            </a:r>
            <a:r>
              <a:rPr lang="en-GB" dirty="0"/>
              <a:t>} + x_{2i+1}\cos\theta_{</a:t>
            </a:r>
            <a:r>
              <a:rPr lang="en-GB" dirty="0" err="1"/>
              <a:t>i,p</a:t>
            </a:r>
            <a:r>
              <a:rPr lang="en-GB" dirty="0"/>
              <a:t>}, \end{aligned}</a:t>
            </a:r>
            <a:r>
              <a:rPr lang="en-GB" dirty="0" err="1"/>
              <a:t>RoPEp</a:t>
            </a:r>
            <a:r>
              <a:rPr lang="en-GB" dirty="0"/>
              <a:t>​(x2i​)</a:t>
            </a:r>
            <a:r>
              <a:rPr lang="en-GB" dirty="0" err="1"/>
              <a:t>RoPEp</a:t>
            </a:r>
            <a:r>
              <a:rPr lang="en-GB" dirty="0"/>
              <a:t>​(x2i+1​)​=x2i​cos</a:t>
            </a:r>
            <a:r>
              <a:rPr lang="el-GR" dirty="0"/>
              <a:t>θ</a:t>
            </a:r>
            <a:r>
              <a:rPr lang="en-GB" dirty="0" err="1"/>
              <a:t>i,p</a:t>
            </a:r>
            <a:r>
              <a:rPr lang="en-GB" dirty="0"/>
              <a:t>​−x2i+1​sin</a:t>
            </a:r>
            <a:r>
              <a:rPr lang="el-GR" dirty="0"/>
              <a:t>θ</a:t>
            </a:r>
            <a:r>
              <a:rPr lang="en-GB" dirty="0" err="1"/>
              <a:t>i,p</a:t>
            </a:r>
            <a:r>
              <a:rPr lang="en-GB" dirty="0"/>
              <a:t>​,=x2i​sin</a:t>
            </a:r>
            <a:r>
              <a:rPr lang="el-GR" dirty="0"/>
              <a:t>θ</a:t>
            </a:r>
            <a:r>
              <a:rPr lang="en-GB" dirty="0" err="1"/>
              <a:t>i,p</a:t>
            </a:r>
            <a:r>
              <a:rPr lang="en-GB" dirty="0"/>
              <a:t>​+x2i+1​cos</a:t>
            </a:r>
            <a:r>
              <a:rPr lang="el-GR" dirty="0"/>
              <a:t>θ</a:t>
            </a:r>
            <a:r>
              <a:rPr lang="en-GB" dirty="0" err="1"/>
              <a:t>i,p</a:t>
            </a:r>
            <a:r>
              <a:rPr lang="en-GB" dirty="0"/>
              <a:t>​,​ with </a:t>
            </a:r>
            <a:r>
              <a:rPr lang="el-GR" dirty="0"/>
              <a:t>θ</a:t>
            </a:r>
            <a:r>
              <a:rPr lang="en-GB" dirty="0" err="1"/>
              <a:t>i,p</a:t>
            </a:r>
            <a:r>
              <a:rPr lang="en-GB" dirty="0"/>
              <a:t>\theta_{</a:t>
            </a:r>
            <a:r>
              <a:rPr lang="en-GB" dirty="0" err="1"/>
              <a:t>i,p</a:t>
            </a:r>
            <a:r>
              <a:rPr lang="en-GB" dirty="0"/>
              <a:t>}</a:t>
            </a:r>
            <a:r>
              <a:rPr lang="el-GR" dirty="0"/>
              <a:t>θ</a:t>
            </a:r>
            <a:r>
              <a:rPr lang="en-GB" dirty="0" err="1"/>
              <a:t>i,p</a:t>
            </a:r>
            <a:r>
              <a:rPr lang="en-GB" dirty="0"/>
              <a:t>​ using fixed frequencies (higher iii ⇒ higher </a:t>
            </a:r>
            <a:r>
              <a:rPr lang="en-GB" dirty="0" err="1"/>
              <a:t>freq</a:t>
            </a:r>
            <a:r>
              <a:rPr lang="en-GB" dirty="0"/>
              <a:t>).</a:t>
            </a:r>
          </a:p>
          <a:p>
            <a:endParaRPr lang="en-GB" dirty="0"/>
          </a:p>
          <a:p>
            <a:r>
              <a:rPr lang="en-GB" b="1" dirty="0"/>
              <a:t>One-liners for the slide</a:t>
            </a:r>
          </a:p>
          <a:p>
            <a:pPr>
              <a:buFont typeface="Arial" panose="020B0604020202020204" pitchFamily="34" charset="0"/>
              <a:buChar char="•"/>
            </a:pPr>
            <a:r>
              <a:rPr lang="en-GB" b="1" dirty="0" err="1"/>
              <a:t>SwiGLU</a:t>
            </a:r>
            <a:r>
              <a:rPr lang="en-GB" b="1" dirty="0"/>
              <a:t>:</a:t>
            </a:r>
            <a:r>
              <a:rPr lang="en-GB" dirty="0"/>
              <a:t> “Gated MLP: Y=(</a:t>
            </a:r>
            <a:r>
              <a:rPr lang="en-GB" dirty="0" err="1"/>
              <a:t>XWu</a:t>
            </a:r>
            <a:r>
              <a:rPr lang="en-GB" dirty="0"/>
              <a:t>)⊙</a:t>
            </a:r>
            <a:r>
              <a:rPr lang="en-GB" dirty="0" err="1"/>
              <a:t>SiLU</a:t>
            </a:r>
            <a:r>
              <a:rPr lang="en-GB" dirty="0"/>
              <a:t>(</a:t>
            </a:r>
            <a:r>
              <a:rPr lang="en-GB" dirty="0" err="1"/>
              <a:t>XWg</a:t>
            </a:r>
            <a:r>
              <a:rPr lang="en-GB" dirty="0"/>
              <a:t>)Y=(</a:t>
            </a:r>
            <a:r>
              <a:rPr lang="en-GB" dirty="0" err="1"/>
              <a:t>XW_u</a:t>
            </a:r>
            <a:r>
              <a:rPr lang="en-GB" dirty="0"/>
              <a:t>)\</a:t>
            </a:r>
            <a:r>
              <a:rPr lang="en-GB" dirty="0" err="1"/>
              <a:t>odot</a:t>
            </a:r>
            <a:r>
              <a:rPr lang="en-GB" dirty="0"/>
              <a:t> \text{</a:t>
            </a:r>
            <a:r>
              <a:rPr lang="en-GB" dirty="0" err="1"/>
              <a:t>SiLU</a:t>
            </a:r>
            <a:r>
              <a:rPr lang="en-GB" dirty="0"/>
              <a:t>}(</a:t>
            </a:r>
            <a:r>
              <a:rPr lang="en-GB" dirty="0" err="1"/>
              <a:t>XW_g</a:t>
            </a:r>
            <a:r>
              <a:rPr lang="en-GB" dirty="0"/>
              <a:t>)Y=(</a:t>
            </a:r>
            <a:r>
              <a:rPr lang="en-GB" dirty="0" err="1"/>
              <a:t>XWu</a:t>
            </a:r>
            <a:r>
              <a:rPr lang="en-GB" dirty="0"/>
              <a:t>​)⊙</a:t>
            </a:r>
            <a:r>
              <a:rPr lang="en-GB" dirty="0" err="1"/>
              <a:t>SiLU</a:t>
            </a:r>
            <a:r>
              <a:rPr lang="en-GB" dirty="0"/>
              <a:t>(</a:t>
            </a:r>
            <a:r>
              <a:rPr lang="en-GB" dirty="0" err="1"/>
              <a:t>XWg</a:t>
            </a:r>
            <a:r>
              <a:rPr lang="en-GB" dirty="0"/>
              <a:t>​) then </a:t>
            </a:r>
            <a:r>
              <a:rPr lang="en-GB" dirty="0" err="1"/>
              <a:t>WoW_oWo</a:t>
            </a:r>
            <a:r>
              <a:rPr lang="en-GB" dirty="0"/>
              <a:t>​. More expressive than </a:t>
            </a:r>
            <a:r>
              <a:rPr lang="en-GB" dirty="0" err="1"/>
              <a:t>ReLU</a:t>
            </a:r>
            <a:r>
              <a:rPr lang="en-GB" dirty="0"/>
              <a:t>/</a:t>
            </a:r>
            <a:r>
              <a:rPr lang="en-GB" dirty="0" err="1"/>
              <a:t>GeLU</a:t>
            </a:r>
            <a:r>
              <a:rPr lang="en-GB" dirty="0"/>
              <a:t> at similar compute.”</a:t>
            </a:r>
          </a:p>
          <a:p>
            <a:pPr>
              <a:buFont typeface="Arial" panose="020B0604020202020204" pitchFamily="34" charset="0"/>
              <a:buChar char="•"/>
            </a:pPr>
            <a:r>
              <a:rPr lang="en-GB" b="1" dirty="0"/>
              <a:t>KV cache:</a:t>
            </a:r>
            <a:r>
              <a:rPr lang="en-GB" dirty="0"/>
              <a:t> “Store K/V once; per new token compute only Q and attend to cached K/V → O(T)O(T)O(T) decoding.”</a:t>
            </a:r>
          </a:p>
          <a:p>
            <a:pPr>
              <a:buFont typeface="Arial" panose="020B0604020202020204" pitchFamily="34" charset="0"/>
              <a:buChar char="•"/>
            </a:pPr>
            <a:r>
              <a:rPr lang="en-GB" b="1" dirty="0" err="1"/>
              <a:t>RoPE</a:t>
            </a:r>
            <a:r>
              <a:rPr lang="en-GB" b="1" dirty="0"/>
              <a:t>:</a:t>
            </a:r>
            <a:r>
              <a:rPr lang="en-GB" dirty="0"/>
              <a:t> “Rotate Q/K by position-dependent angles → relative positions emerge in the dot product; better long-range </a:t>
            </a:r>
            <a:r>
              <a:rPr lang="en-GB" dirty="0" err="1"/>
              <a:t>behavior</a:t>
            </a:r>
            <a:r>
              <a:rPr lang="en-GB" dirty="0"/>
              <a:t>.”</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ProLLaMA</a:t>
            </a:r>
            <a:r>
              <a:rPr lang="en-GB" dirty="0"/>
              <a:t> uses the </a:t>
            </a:r>
            <a:r>
              <a:rPr lang="en-GB" b="1" dirty="0"/>
              <a:t>LLaMA-2</a:t>
            </a:r>
            <a:r>
              <a:rPr lang="en-GB" dirty="0"/>
              <a:t> decoder-only stack. Each block is </a:t>
            </a:r>
            <a:r>
              <a:rPr lang="en-GB" i="1" dirty="0"/>
              <a:t>pre-norm</a:t>
            </a:r>
            <a:r>
              <a:rPr lang="en-GB" dirty="0"/>
              <a:t>: </a:t>
            </a:r>
            <a:r>
              <a:rPr lang="en-GB" b="1" dirty="0" err="1"/>
              <a:t>RMSNorm</a:t>
            </a:r>
            <a:r>
              <a:rPr lang="en-GB" dirty="0"/>
              <a:t>, then </a:t>
            </a:r>
            <a:r>
              <a:rPr lang="en-GB" b="1" dirty="0"/>
              <a:t>self-attention</a:t>
            </a:r>
            <a:r>
              <a:rPr lang="en-GB" dirty="0"/>
              <a:t>, then another </a:t>
            </a:r>
            <a:r>
              <a:rPr lang="en-GB" dirty="0" err="1"/>
              <a:t>RMSNorm</a:t>
            </a:r>
            <a:r>
              <a:rPr lang="en-GB" dirty="0"/>
              <a:t> and a </a:t>
            </a:r>
            <a:r>
              <a:rPr lang="en-GB" b="1" dirty="0" err="1"/>
              <a:t>SwiGLU</a:t>
            </a:r>
            <a:r>
              <a:rPr lang="en-GB" dirty="0"/>
              <a:t> feed-forward; residuals wrap both sublayers. </a:t>
            </a:r>
            <a:r>
              <a:rPr lang="en-GB" b="1" dirty="0" err="1"/>
              <a:t>RoPE</a:t>
            </a:r>
            <a:r>
              <a:rPr lang="en-GB" dirty="0"/>
              <a:t> gives relative position information by rotating Q/K, which also plays nicely with caching. At inference we use a </a:t>
            </a:r>
            <a:r>
              <a:rPr lang="en-GB" b="1" dirty="0"/>
              <a:t>KV cache</a:t>
            </a:r>
            <a:r>
              <a:rPr lang="en-GB" dirty="0"/>
              <a:t>: compute Keys/Values once and reuse them; with </a:t>
            </a:r>
            <a:r>
              <a:rPr lang="en-GB" b="1" dirty="0"/>
              <a:t>Grouped-Query Attention</a:t>
            </a:r>
            <a:r>
              <a:rPr lang="en-GB" dirty="0"/>
              <a:t> we share K/V across head groups, shrinking the cache and speeding decode with little quality hit. Training is the standard </a:t>
            </a:r>
            <a:r>
              <a:rPr lang="en-GB" b="1" dirty="0"/>
              <a:t>next-token</a:t>
            </a:r>
            <a:r>
              <a:rPr lang="en-GB" dirty="0"/>
              <a:t> loss. Stage-1 learns protein sequence ‘language’; Stage-2 adds </a:t>
            </a:r>
            <a:r>
              <a:rPr lang="en-GB" b="1" dirty="0"/>
              <a:t>instruction-tuning</a:t>
            </a:r>
            <a:r>
              <a:rPr lang="en-GB" dirty="0"/>
              <a:t> so the same backbone can follow superfamily prompts and also output labels.</a:t>
            </a:r>
          </a:p>
          <a:p>
            <a:endParaRPr lang="en-GB" dirty="0"/>
          </a:p>
          <a:p>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21</a:t>
            </a:fld>
            <a:endParaRPr lang="en-US"/>
          </a:p>
        </p:txBody>
      </p:sp>
    </p:spTree>
    <p:extLst>
      <p:ext uri="{BB962C8B-B14F-4D97-AF65-F5344CB8AC3E}">
        <p14:creationId xmlns:p14="http://schemas.microsoft.com/office/powerpoint/2010/main" val="2048088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err="1"/>
                  <a:t>LoRA</a:t>
                </a:r>
                <a:r>
                  <a:rPr lang="en-GB"/>
                  <a:t> keeps the big matrix 𝑊0W0	​ frozen and learns a low-rank update </a:t>
                </a:r>
                <a:r>
                  <a:rPr lang="el-GR"/>
                  <a:t>Δ𝑊=𝛼𝑟𝐵𝐴Δ</a:t>
                </a:r>
                <a:r>
                  <a:rPr lang="en-GB"/>
                  <a:t>W=r</a:t>
                </a:r>
                <a:r>
                  <a:rPr lang="el-GR"/>
                  <a:t>α	​</a:t>
                </a:r>
                <a:r>
                  <a:rPr lang="en-GB"/>
                  <a:t>BA with rank 𝑟r. Because 𝑟≪min⁡(𝑑,ℎ)</a:t>
                </a:r>
                <a:r>
                  <a:rPr lang="en-GB" err="1"/>
                  <a:t>r≪min</a:t>
                </a:r>
                <a:r>
                  <a:rPr lang="en-GB"/>
                  <a:t>(</a:t>
                </a:r>
                <a:r>
                  <a:rPr lang="en-GB" err="1"/>
                  <a:t>d,h</a:t>
                </a:r>
                <a:r>
                  <a:rPr lang="en-GB"/>
                  <a:t>), the </a:t>
                </a:r>
                <a:r>
                  <a:rPr lang="en-GB" err="1"/>
                  <a:t>trainables</a:t>
                </a:r>
                <a:r>
                  <a:rPr lang="en-GB"/>
                  <a:t> shrink from 𝑑 ⁣× ⁣</a:t>
                </a:r>
                <a:r>
                  <a:rPr lang="en-GB" err="1"/>
                  <a:t>ℎd×h</a:t>
                </a:r>
                <a:r>
                  <a:rPr lang="en-GB"/>
                  <a:t> to 𝑟(𝑑+ℎ)r(</a:t>
                </a:r>
                <a:r>
                  <a:rPr lang="en-GB" err="1"/>
                  <a:t>d+h</a:t>
                </a:r>
                <a:r>
                  <a:rPr lang="en-GB"/>
                  <a:t>). We insert </a:t>
                </a:r>
                <a:r>
                  <a:rPr lang="en-GB" err="1"/>
                  <a:t>LoRA</a:t>
                </a:r>
                <a:r>
                  <a:rPr lang="en-GB"/>
                  <a:t> in attention (Q/K/V/O) and the </a:t>
                </a:r>
                <a:r>
                  <a:rPr lang="en-GB" err="1"/>
                  <a:t>SwiGLU</a:t>
                </a:r>
                <a:r>
                  <a:rPr lang="en-GB"/>
                  <a:t> MLP matrices. We start with 𝐵=0B=0 so the model initially behaves like the base; during inference we merge 𝐵𝐴BA back into 𝑊0W0	​ so there’s no extra latency. In </a:t>
                </a:r>
                <a:r>
                  <a:rPr lang="en-GB" err="1"/>
                  <a:t>ProLLaMA</a:t>
                </a:r>
                <a:r>
                  <a:rPr lang="en-GB"/>
                  <a:t> they use higher 𝑟r in Stage-1 and lower 𝑟r in Stage-2, and pair this with PVP to shrink the embedding/head.”</a:t>
                </a:r>
              </a:p>
              <a:p>
                <a:pPr indent="-182880" defTabSz="914400">
                  <a:spcAft>
                    <a:spcPts val="600"/>
                  </a:spcAft>
                  <a:buClr>
                    <a:schemeClr val="accent1"/>
                  </a:buClr>
                </a:pPr>
                <a:r>
                  <a:rPr lang="en-US"/>
                  <a:t>Only A,B are trainable; W₀ stays frozen.</a:t>
                </a:r>
              </a:p>
              <a:p>
                <a:pPr indent="-182880" defTabSz="914400">
                  <a:spcAft>
                    <a:spcPts val="600"/>
                  </a:spcAft>
                  <a:buClr>
                    <a:schemeClr val="accent1"/>
                  </a:buClr>
                </a:pPr>
                <a:r>
                  <a:rPr lang="en-US"/>
                  <a:t>Trainable params: from </a:t>
                </a:r>
                <a14:m>
                  <m:oMath xmlns:m="http://schemas.openxmlformats.org/officeDocument/2006/math">
                    <m:r>
                      <a:rPr lang="en-US" b="0" i="1">
                        <a:latin typeface="Cambria Math" panose="02040503050406030204" pitchFamily="18" charset="0"/>
                      </a:rPr>
                      <m:t>𝑑</m:t>
                    </m:r>
                    <m:r>
                      <a:rPr lang="en-US" b="0" i="1">
                        <a:latin typeface="Cambria Math" panose="02040503050406030204" pitchFamily="18" charset="0"/>
                      </a:rPr>
                      <m:t> ×</m:t>
                    </m:r>
                    <m:r>
                      <a:rPr lang="en-US" b="0" i="1">
                        <a:latin typeface="Cambria Math" panose="02040503050406030204" pitchFamily="18" charset="0"/>
                      </a:rPr>
                      <m:t>h</m:t>
                    </m:r>
                    <m:r>
                      <a:rPr lang="en-US" b="0" i="1">
                        <a:latin typeface="Cambria Math" panose="02040503050406030204" pitchFamily="18" charset="0"/>
                      </a:rPr>
                      <m:t> </m:t>
                    </m:r>
                  </m:oMath>
                </a14:m>
                <a:r>
                  <a:rPr lang="en-US"/>
                  <a:t> down to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a:p>
              <a:p>
                <a:endParaRPr lang="en-DE"/>
              </a:p>
            </p:txBody>
          </p:sp>
        </mc:Choice>
        <mc:Fallback xmlns="">
          <p:sp>
            <p:nvSpPr>
              <p:cNvPr id="3" name="Notes Placeholder 2"/>
              <p:cNvSpPr>
                <a:spLocks noGrp="1"/>
              </p:cNvSpPr>
              <p:nvPr>
                <p:ph type="body" idx="1"/>
              </p:nvPr>
            </p:nvSpPr>
            <p:spPr/>
            <p:txBody>
              <a:bodyPr/>
              <a:lstStyle/>
              <a:p>
                <a:r>
                  <a:rPr lang="en-GB" err="1"/>
                  <a:t>LoRA</a:t>
                </a:r>
                <a:r>
                  <a:rPr lang="en-GB"/>
                  <a:t> keeps the big matrix 𝑊0W0	​ frozen and learns a low-rank update </a:t>
                </a:r>
                <a:r>
                  <a:rPr lang="el-GR"/>
                  <a:t>Δ𝑊=𝛼𝑟𝐵𝐴Δ</a:t>
                </a:r>
                <a:r>
                  <a:rPr lang="en-GB"/>
                  <a:t>W=r</a:t>
                </a:r>
                <a:r>
                  <a:rPr lang="el-GR"/>
                  <a:t>α	​</a:t>
                </a:r>
                <a:r>
                  <a:rPr lang="en-GB"/>
                  <a:t>BA with rank 𝑟r. Because 𝑟≪min⁡(𝑑,ℎ)</a:t>
                </a:r>
                <a:r>
                  <a:rPr lang="en-GB" err="1"/>
                  <a:t>r≪min</a:t>
                </a:r>
                <a:r>
                  <a:rPr lang="en-GB"/>
                  <a:t>(</a:t>
                </a:r>
                <a:r>
                  <a:rPr lang="en-GB" err="1"/>
                  <a:t>d,h</a:t>
                </a:r>
                <a:r>
                  <a:rPr lang="en-GB"/>
                  <a:t>), the </a:t>
                </a:r>
                <a:r>
                  <a:rPr lang="en-GB" err="1"/>
                  <a:t>trainables</a:t>
                </a:r>
                <a:r>
                  <a:rPr lang="en-GB"/>
                  <a:t> shrink from 𝑑 ⁣× ⁣</a:t>
                </a:r>
                <a:r>
                  <a:rPr lang="en-GB" err="1"/>
                  <a:t>ℎd×h</a:t>
                </a:r>
                <a:r>
                  <a:rPr lang="en-GB"/>
                  <a:t> to 𝑟(𝑑+ℎ)r(</a:t>
                </a:r>
                <a:r>
                  <a:rPr lang="en-GB" err="1"/>
                  <a:t>d+h</a:t>
                </a:r>
                <a:r>
                  <a:rPr lang="en-GB"/>
                  <a:t>). We insert </a:t>
                </a:r>
                <a:r>
                  <a:rPr lang="en-GB" err="1"/>
                  <a:t>LoRA</a:t>
                </a:r>
                <a:r>
                  <a:rPr lang="en-GB"/>
                  <a:t> in attention (Q/K/V/O) and the </a:t>
                </a:r>
                <a:r>
                  <a:rPr lang="en-GB" err="1"/>
                  <a:t>SwiGLU</a:t>
                </a:r>
                <a:r>
                  <a:rPr lang="en-GB"/>
                  <a:t> MLP matrices. We start with 𝐵=0B=0 so the model initially behaves like the base; during inference we merge 𝐵𝐴BA back into 𝑊0W0	​ so there’s no extra latency. In </a:t>
                </a:r>
                <a:r>
                  <a:rPr lang="en-GB" err="1"/>
                  <a:t>ProLLaMA</a:t>
                </a:r>
                <a:r>
                  <a:rPr lang="en-GB"/>
                  <a:t> they use higher 𝑟r in Stage-1 and lower 𝑟r in Stage-2, and pair this with PVP to shrink the embedding/head.”</a:t>
                </a:r>
              </a:p>
              <a:p>
                <a:pPr indent="-182880" defTabSz="914400">
                  <a:spcAft>
                    <a:spcPts val="600"/>
                  </a:spcAft>
                  <a:buClr>
                    <a:schemeClr val="accent1"/>
                  </a:buClr>
                </a:pPr>
                <a:r>
                  <a:rPr lang="en-US"/>
                  <a:t>Only A,B are trainable; W₀ stays frozen.</a:t>
                </a:r>
              </a:p>
              <a:p>
                <a:pPr indent="-182880" defTabSz="914400">
                  <a:spcAft>
                    <a:spcPts val="600"/>
                  </a:spcAft>
                  <a:buClr>
                    <a:schemeClr val="accent1"/>
                  </a:buClr>
                </a:pPr>
                <a:r>
                  <a:rPr lang="en-US"/>
                  <a:t>Trainable params: from </a:t>
                </a:r>
                <a:r>
                  <a:rPr lang="en-US" b="0" i="0">
                    <a:latin typeface="Cambria Math" panose="02040503050406030204" pitchFamily="18" charset="0"/>
                  </a:rPr>
                  <a:t>𝑑 ×ℎ </a:t>
                </a:r>
                <a:r>
                  <a:rPr lang="en-US"/>
                  <a:t> down to </a:t>
                </a:r>
                <a:r>
                  <a:rPr lang="en-US" b="0" i="0">
                    <a:latin typeface="Cambria Math" panose="02040503050406030204" pitchFamily="18" charset="0"/>
                  </a:rPr>
                  <a:t>𝑟(𝑑+ℎ)</a:t>
                </a:r>
                <a:endParaRPr lang="en-US"/>
              </a:p>
              <a:p>
                <a:endParaRPr lang="en-DE"/>
              </a:p>
            </p:txBody>
          </p:sp>
        </mc:Fallback>
      </mc:AlternateContent>
      <p:sp>
        <p:nvSpPr>
          <p:cNvPr id="4" name="Slide Number Placeholder 3"/>
          <p:cNvSpPr>
            <a:spLocks noGrp="1"/>
          </p:cNvSpPr>
          <p:nvPr>
            <p:ph type="sldNum" sz="quarter" idx="5"/>
          </p:nvPr>
        </p:nvSpPr>
        <p:spPr/>
        <p:txBody>
          <a:bodyPr/>
          <a:lstStyle/>
          <a:p>
            <a:fld id="{84B9BC3D-5230-4E9C-8CFE-AB46E59A5ABE}" type="slidenum">
              <a:rPr lang="en-US" smtClean="0"/>
              <a:t>22</a:t>
            </a:fld>
            <a:endParaRPr lang="en-US"/>
          </a:p>
        </p:txBody>
      </p:sp>
    </p:spTree>
    <p:extLst>
      <p:ext uri="{BB962C8B-B14F-4D97-AF65-F5344CB8AC3E}">
        <p14:creationId xmlns:p14="http://schemas.microsoft.com/office/powerpoint/2010/main" val="261787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PVP shrinks the tokenizer to a stage-appropriate allow-list: AA-only in Stage-1, </a:t>
            </a:r>
            <a:r>
              <a:rPr lang="en-US" err="1"/>
              <a:t>English+symbols</a:t>
            </a:r>
            <a:r>
              <a:rPr lang="en-US"/>
              <a:t> in Stage-2. That slashes Embedding/Head from ~262M to 8.56M params in Stage-1 (vocab 32k→1,045), so we train faster/cheaper. We then recover the vocab for Sta</a:t>
            </a:r>
          </a:p>
          <a:p>
            <a:endParaRPr lang="en-US"/>
          </a:p>
          <a:p>
            <a:r>
              <a:rPr lang="en-GB"/>
              <a:t>single-layer linear projection" layers. Embed layer projects tokens of the raw data to the embedding. The shape of it is 32000*4096, where 32000 is the size of the vocabulary, and 4096 is the feature size of the embedding. Head layer projects the embedding back to the language tokens space (probability distribution). By sampling from the probability distribution, the model can generate proteins and natural language. The shape of it is 4096*32000. Therefore, pruning the vocabulary can reduce the size of these two layers. </a:t>
            </a:r>
            <a:r>
              <a:rPr lang="en-US"/>
              <a:t>ge-2 to handle natural-language instructions—keeping the model architecture consistent.</a:t>
            </a:r>
          </a:p>
          <a:p>
            <a:endParaRPr lang="en-US"/>
          </a:p>
          <a:p>
            <a:r>
              <a:rPr lang="en-GB" err="1"/>
              <a:t>LLaMA’s</a:t>
            </a:r>
            <a:r>
              <a:rPr lang="en-GB"/>
              <a:t> </a:t>
            </a:r>
            <a:r>
              <a:rPr lang="en-GB" b="1"/>
              <a:t>embedding</a:t>
            </a:r>
            <a:r>
              <a:rPr lang="en-GB"/>
              <a:t> and </a:t>
            </a:r>
            <a:r>
              <a:rPr lang="en-GB" b="1"/>
              <a:t>LM head</a:t>
            </a:r>
            <a:r>
              <a:rPr lang="en-GB"/>
              <a:t> scale with the vocabulary size VVV. With the default 32k text vocab, protein-only inputs waste parameters and slow tokenization. </a:t>
            </a:r>
            <a:r>
              <a:rPr lang="en-GB" b="1"/>
              <a:t>PVP</a:t>
            </a:r>
            <a:r>
              <a:rPr lang="en-GB"/>
              <a:t> prunes the vocab to the </a:t>
            </a:r>
            <a:r>
              <a:rPr lang="en-GB" b="1"/>
              <a:t>protein alphabet</a:t>
            </a:r>
            <a:r>
              <a:rPr lang="en-GB"/>
              <a:t> during Stage-1 so Embed/Head shrink roughly in proportion to VVV. Before Stage-2 we </a:t>
            </a:r>
            <a:r>
              <a:rPr lang="en-GB" b="1"/>
              <a:t>restore</a:t>
            </a:r>
            <a:r>
              <a:rPr lang="en-GB"/>
              <a:t> a larger vocab to handle </a:t>
            </a:r>
            <a:r>
              <a:rPr lang="en-GB" b="1"/>
              <a:t>instructions</a:t>
            </a:r>
            <a:r>
              <a:rPr lang="en-GB"/>
              <a:t> in English (letters, digits, punctuation) while keeping protein tokens. In v2, Stage-1 goes </a:t>
            </a:r>
            <a:r>
              <a:rPr lang="en-GB" b="1"/>
              <a:t>32k→1,045</a:t>
            </a:r>
            <a:r>
              <a:rPr lang="en-GB"/>
              <a:t> tokens, cutting </a:t>
            </a:r>
            <a:r>
              <a:rPr lang="en-GB" err="1"/>
              <a:t>Embed+Head</a:t>
            </a:r>
            <a:r>
              <a:rPr lang="en-GB"/>
              <a:t> from </a:t>
            </a:r>
            <a:r>
              <a:rPr lang="en-GB" b="1"/>
              <a:t>~262M to ~8.6M</a:t>
            </a:r>
            <a:r>
              <a:rPr lang="en-GB"/>
              <a:t> params; Stage-2 uses </a:t>
            </a:r>
            <a:r>
              <a:rPr lang="en-GB" b="1"/>
              <a:t>25,466</a:t>
            </a:r>
            <a:r>
              <a:rPr lang="en-GB"/>
              <a:t> tokens for instruction text. The core decoder stays the same; </a:t>
            </a:r>
            <a:r>
              <a:rPr lang="en-GB" err="1"/>
              <a:t>LoRA</a:t>
            </a:r>
            <a:r>
              <a:rPr lang="en-GB"/>
              <a:t> adapters handle learning. The paper reports main metrics with the </a:t>
            </a:r>
            <a:r>
              <a:rPr lang="en-GB" b="1"/>
              <a:t>standard vocab</a:t>
            </a:r>
            <a:r>
              <a:rPr lang="en-GB"/>
              <a:t>; PVP is an efficiency option you can flip on when compute is tight.”</a:t>
            </a:r>
            <a:endParaRPr lang="en-US" b="1"/>
          </a:p>
        </p:txBody>
      </p:sp>
      <p:sp>
        <p:nvSpPr>
          <p:cNvPr id="4" name="Slide Number Placeholder 3"/>
          <p:cNvSpPr>
            <a:spLocks noGrp="1"/>
          </p:cNvSpPr>
          <p:nvPr>
            <p:ph type="sldNum" sz="quarter" idx="5"/>
          </p:nvPr>
        </p:nvSpPr>
        <p:spPr/>
        <p:txBody>
          <a:bodyPr/>
          <a:lstStyle/>
          <a:p>
            <a:fld id="{84B9BC3D-5230-4E9C-8CFE-AB46E59A5ABE}" type="slidenum">
              <a:rPr lang="en-US" smtClean="0"/>
              <a:t>23</a:t>
            </a:fld>
            <a:endParaRPr lang="en-US"/>
          </a:p>
        </p:txBody>
      </p:sp>
    </p:spTree>
    <p:extLst>
      <p:ext uri="{BB962C8B-B14F-4D97-AF65-F5344CB8AC3E}">
        <p14:creationId xmlns:p14="http://schemas.microsoft.com/office/powerpoint/2010/main" val="95517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“Embedding and LM head scale linearly with vocab VVV. We </a:t>
            </a:r>
            <a:r>
              <a:rPr lang="en-GB" b="1"/>
              <a:t>prune</a:t>
            </a:r>
            <a:r>
              <a:rPr lang="en-GB"/>
              <a:t> to protein tokens in Stage-1 so </a:t>
            </a:r>
            <a:r>
              <a:rPr lang="en-GB" err="1"/>
              <a:t>Embed+Head</a:t>
            </a:r>
            <a:r>
              <a:rPr lang="en-GB"/>
              <a:t> drop from </a:t>
            </a:r>
            <a:r>
              <a:rPr lang="en-GB" b="1"/>
              <a:t>262M → 8.56M</a:t>
            </a:r>
            <a:r>
              <a:rPr lang="en-GB"/>
              <a:t> params (32k→1,045), making pretraining much cheaper. For Stage-2 we </a:t>
            </a:r>
            <a:r>
              <a:rPr lang="en-GB" b="1"/>
              <a:t>restore</a:t>
            </a:r>
            <a:r>
              <a:rPr lang="en-GB"/>
              <a:t> a larger vocab (25,466) to handle </a:t>
            </a:r>
            <a:r>
              <a:rPr lang="en-GB" b="1"/>
              <a:t>English</a:t>
            </a:r>
            <a:r>
              <a:rPr lang="en-GB"/>
              <a:t> instructions; </a:t>
            </a:r>
            <a:r>
              <a:rPr lang="en-GB" err="1"/>
              <a:t>Embed+Head</a:t>
            </a:r>
            <a:r>
              <a:rPr lang="en-GB"/>
              <a:t> become </a:t>
            </a:r>
            <a:r>
              <a:rPr lang="en-GB" b="1"/>
              <a:t>~209M</a:t>
            </a:r>
            <a:r>
              <a:rPr lang="en-GB"/>
              <a:t>. The decoder stack stays the same; only </a:t>
            </a:r>
            <a:r>
              <a:rPr lang="en-GB" err="1"/>
              <a:t>LoRA</a:t>
            </a:r>
            <a:r>
              <a:rPr lang="en-GB"/>
              <a:t> adapters train. Results in the paper are from the standard-vocab model; PVP is an </a:t>
            </a:r>
            <a:r>
              <a:rPr lang="en-GB" b="1"/>
              <a:t>efficiency knob</a:t>
            </a:r>
            <a:r>
              <a:rPr lang="en-GB"/>
              <a:t>.</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24</a:t>
            </a:fld>
            <a:endParaRPr lang="en-US"/>
          </a:p>
        </p:txBody>
      </p:sp>
    </p:spTree>
    <p:extLst>
      <p:ext uri="{BB962C8B-B14F-4D97-AF65-F5344CB8AC3E}">
        <p14:creationId xmlns:p14="http://schemas.microsoft.com/office/powerpoint/2010/main" val="355370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“Stage-1 is plain </a:t>
            </a:r>
            <a:r>
              <a:rPr lang="en-GB" b="1"/>
              <a:t>continued pretraining</a:t>
            </a:r>
            <a:r>
              <a:rPr lang="en-GB"/>
              <a:t>: next-token LM on </a:t>
            </a:r>
            <a:r>
              <a:rPr lang="en-GB" b="1"/>
              <a:t>~53M</a:t>
            </a:r>
            <a:r>
              <a:rPr lang="en-GB"/>
              <a:t> UniRef50 sequences, filtered to </a:t>
            </a:r>
            <a:r>
              <a:rPr lang="en-GB" b="1"/>
              <a:t>≤512 aa</a:t>
            </a:r>
            <a:r>
              <a:rPr lang="en-GB"/>
              <a:t> and wrapped as </a:t>
            </a:r>
            <a:r>
              <a:rPr lang="en-GB" err="1"/>
              <a:t>Seq</a:t>
            </a:r>
            <a:r>
              <a:rPr lang="en-GB"/>
              <a:t>=&lt;…&gt;. We </a:t>
            </a:r>
            <a:r>
              <a:rPr lang="en-GB" b="1"/>
              <a:t>freeze</a:t>
            </a:r>
            <a:r>
              <a:rPr lang="en-GB"/>
              <a:t> the base model and train </a:t>
            </a:r>
            <a:r>
              <a:rPr lang="en-GB" b="1" err="1"/>
              <a:t>LoRA</a:t>
            </a:r>
            <a:r>
              <a:rPr lang="en-GB" b="1"/>
              <a:t> adapters</a:t>
            </a:r>
            <a:r>
              <a:rPr lang="en-GB"/>
              <a:t> on </a:t>
            </a:r>
            <a:r>
              <a:rPr lang="en-GB" b="1"/>
              <a:t>Q/K/V/O</a:t>
            </a:r>
            <a:r>
              <a:rPr lang="en-GB"/>
              <a:t> and </a:t>
            </a:r>
            <a:r>
              <a:rPr lang="en-GB" b="1" err="1"/>
              <a:t>SwiGLU</a:t>
            </a:r>
            <a:r>
              <a:rPr lang="en-GB" b="1"/>
              <a:t> MLP</a:t>
            </a:r>
            <a:r>
              <a:rPr lang="en-GB"/>
              <a:t> matrices; </a:t>
            </a:r>
            <a:r>
              <a:rPr lang="en-GB" b="1"/>
              <a:t>embeddings and LM head</a:t>
            </a:r>
            <a:r>
              <a:rPr lang="en-GB"/>
              <a:t> are also updated in this stage. We use rank </a:t>
            </a:r>
            <a:r>
              <a:rPr lang="en-GB" b="1"/>
              <a:t>128</a:t>
            </a:r>
            <a:r>
              <a:rPr lang="en-GB"/>
              <a:t> for capacity, </a:t>
            </a:r>
            <a:r>
              <a:rPr lang="en-GB" b="1"/>
              <a:t>2048</a:t>
            </a:r>
            <a:r>
              <a:rPr lang="en-GB"/>
              <a:t> context, </a:t>
            </a:r>
            <a:r>
              <a:rPr lang="en-GB" b="1"/>
              <a:t>bf16</a:t>
            </a:r>
            <a:r>
              <a:rPr lang="en-GB"/>
              <a:t>, FlashAttention-2, and standard optimizer settings. If compute is tight, </a:t>
            </a:r>
            <a:r>
              <a:rPr lang="en-GB" b="1"/>
              <a:t>PVP</a:t>
            </a:r>
            <a:r>
              <a:rPr lang="en-GB"/>
              <a:t> can shrink the vocab to protein tokens, cutting Embed/Head by ~</a:t>
            </a:r>
            <a:r>
              <a:rPr lang="en-GB" b="1"/>
              <a:t>30×</a:t>
            </a:r>
            <a:r>
              <a:rPr lang="en-GB"/>
              <a:t>; the paper’s main results, however, are from the standard-vocab model.”</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25</a:t>
            </a:fld>
            <a:endParaRPr lang="en-US"/>
          </a:p>
        </p:txBody>
      </p:sp>
    </p:spTree>
    <p:extLst>
      <p:ext uri="{BB962C8B-B14F-4D97-AF65-F5344CB8AC3E}">
        <p14:creationId xmlns:p14="http://schemas.microsoft.com/office/powerpoint/2010/main" val="303991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Stage-2 converts </a:t>
            </a:r>
            <a:r>
              <a:rPr lang="en-GB" err="1"/>
              <a:t>InterPro</a:t>
            </a:r>
            <a:r>
              <a:rPr lang="en-GB"/>
              <a:t> mappings into about </a:t>
            </a:r>
            <a:r>
              <a:rPr lang="en-GB" b="1"/>
              <a:t>12.7M</a:t>
            </a:r>
            <a:r>
              <a:rPr lang="en-GB"/>
              <a:t> </a:t>
            </a:r>
            <a:r>
              <a:rPr lang="en-GB" b="1"/>
              <a:t>instruction–input–output</a:t>
            </a:r>
            <a:r>
              <a:rPr lang="en-GB"/>
              <a:t> triplets. Two tasks: 1) </a:t>
            </a:r>
            <a:r>
              <a:rPr lang="en-GB" b="1"/>
              <a:t>Generation</a:t>
            </a:r>
            <a:r>
              <a:rPr lang="en-GB"/>
              <a:t> conditioned on a </a:t>
            </a:r>
            <a:r>
              <a:rPr lang="en-GB" b="1"/>
              <a:t>superfamily name</a:t>
            </a:r>
            <a:r>
              <a:rPr lang="en-GB"/>
              <a:t>, teaching controllable </a:t>
            </a:r>
            <a:r>
              <a:rPr lang="en-GB" err="1"/>
              <a:t>text→sequence</a:t>
            </a:r>
            <a:r>
              <a:rPr lang="en-GB"/>
              <a:t>; and 2) </a:t>
            </a:r>
            <a:r>
              <a:rPr lang="en-GB" b="1"/>
              <a:t>Prediction</a:t>
            </a:r>
            <a:r>
              <a:rPr lang="en-GB"/>
              <a:t> of all superfamily labels given a sequence (</a:t>
            </a:r>
            <a:r>
              <a:rPr lang="en-GB" b="1"/>
              <a:t>multi-label</a:t>
            </a:r>
            <a:r>
              <a:rPr lang="en-GB"/>
              <a:t>). We train only </a:t>
            </a:r>
            <a:r>
              <a:rPr lang="en-GB" b="1" err="1"/>
              <a:t>LoRA</a:t>
            </a:r>
            <a:r>
              <a:rPr lang="en-GB" b="1"/>
              <a:t> adapters</a:t>
            </a:r>
            <a:r>
              <a:rPr lang="en-GB"/>
              <a:t> (rank </a:t>
            </a:r>
            <a:r>
              <a:rPr lang="en-GB" b="1"/>
              <a:t>64</a:t>
            </a:r>
            <a:r>
              <a:rPr lang="en-GB"/>
              <a:t>) on attention and MLP matrices; the backbone stays </a:t>
            </a:r>
            <a:r>
              <a:rPr lang="en-GB" b="1"/>
              <a:t>frozen</a:t>
            </a:r>
            <a:r>
              <a:rPr lang="en-GB"/>
              <a:t>. Objective is still next-token CE, but now conditioned on the instruction text. We shorten context to </a:t>
            </a:r>
            <a:r>
              <a:rPr lang="en-GB" b="1"/>
              <a:t>256</a:t>
            </a:r>
            <a:r>
              <a:rPr lang="en-GB"/>
              <a:t> and, if using </a:t>
            </a:r>
            <a:r>
              <a:rPr lang="en-GB" b="1"/>
              <a:t>PVP</a:t>
            </a:r>
            <a:r>
              <a:rPr lang="en-GB"/>
              <a:t>, restore a larger vocab (~</a:t>
            </a:r>
            <a:r>
              <a:rPr lang="en-GB" b="1"/>
              <a:t>25k</a:t>
            </a:r>
            <a:r>
              <a:rPr lang="en-GB"/>
              <a:t>) to include English tokens needed for prompts.</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26</a:t>
            </a:fld>
            <a:endParaRPr lang="en-US"/>
          </a:p>
        </p:txBody>
      </p:sp>
    </p:spTree>
    <p:extLst>
      <p:ext uri="{BB962C8B-B14F-4D97-AF65-F5344CB8AC3E}">
        <p14:creationId xmlns:p14="http://schemas.microsoft.com/office/powerpoint/2010/main" val="188170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46ED-212A-ACEF-1C5C-0AB6585894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1DD58-5CA5-BB6E-776F-EBB504AC8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FC5E8-A3DE-8E08-D100-A8586EF289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069620-F1B6-C3C4-7693-297D5FB9A800}"/>
              </a:ext>
            </a:extLst>
          </p:cNvPr>
          <p:cNvSpPr>
            <a:spLocks noGrp="1"/>
          </p:cNvSpPr>
          <p:nvPr>
            <p:ph type="sldNum" sz="quarter" idx="5"/>
          </p:nvPr>
        </p:nvSpPr>
        <p:spPr/>
        <p:txBody>
          <a:bodyPr/>
          <a:lstStyle/>
          <a:p>
            <a:fld id="{84B9BC3D-5230-4E9C-8CFE-AB46E59A5ABE}" type="slidenum">
              <a:rPr lang="en-US" smtClean="0"/>
              <a:t>27</a:t>
            </a:fld>
            <a:endParaRPr lang="en-US"/>
          </a:p>
        </p:txBody>
      </p:sp>
    </p:spTree>
    <p:extLst>
      <p:ext uri="{BB962C8B-B14F-4D97-AF65-F5344CB8AC3E}">
        <p14:creationId xmlns:p14="http://schemas.microsoft.com/office/powerpoint/2010/main" val="3832272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a:t>
            </a:r>
            <a:r>
              <a:rPr lang="en-GB"/>
              <a:t> Stretches of a protein that </a:t>
            </a:r>
            <a:r>
              <a:rPr lang="en-GB" b="1"/>
              <a:t>don’t adopt a single stable 3D shape</a:t>
            </a:r>
            <a:r>
              <a:rPr lang="en-GB"/>
              <a:t> in isolation—think flexible noodles rather than fixed Lego bricks.</a:t>
            </a:r>
          </a:p>
          <a:p>
            <a:r>
              <a:rPr lang="en-GB" b="1"/>
              <a:t>Normal, often functional:</a:t>
            </a:r>
            <a:r>
              <a:rPr lang="en-GB"/>
              <a:t> Common in </a:t>
            </a:r>
            <a:r>
              <a:rPr lang="en-GB" err="1"/>
              <a:t>signaling</a:t>
            </a:r>
            <a:r>
              <a:rPr lang="en-GB"/>
              <a:t> and regulation; they can fold </a:t>
            </a:r>
            <a:r>
              <a:rPr lang="en-GB" b="1"/>
              <a:t>upon binding</a:t>
            </a:r>
            <a:r>
              <a:rPr lang="en-GB"/>
              <a:t> a partner (“coupled folding and binding”) or stay flexible to enable multivalent interactions.</a:t>
            </a:r>
          </a:p>
          <a:p>
            <a:r>
              <a:rPr lang="en-GB" b="1"/>
              <a:t>Impact on metrics:</a:t>
            </a:r>
            <a:r>
              <a:rPr lang="en-GB"/>
              <a:t> IDRs almost always have </a:t>
            </a:r>
            <a:r>
              <a:rPr lang="en-GB" b="1"/>
              <a:t>low </a:t>
            </a:r>
            <a:r>
              <a:rPr lang="en-GB" b="1" err="1"/>
              <a:t>pLDDT</a:t>
            </a:r>
            <a:r>
              <a:rPr lang="en-GB"/>
              <a:t> and </a:t>
            </a:r>
            <a:r>
              <a:rPr lang="en-GB" b="1"/>
              <a:t>inflate RMSD</a:t>
            </a:r>
            <a:r>
              <a:rPr lang="en-GB"/>
              <a:t>. That doesn’t mean the protein is “bad”; it means those parts are </a:t>
            </a:r>
            <a:r>
              <a:rPr lang="en-GB" b="1"/>
              <a:t>meant to be floppy</a:t>
            </a:r>
            <a:r>
              <a:rPr lang="en-GB"/>
              <a:t>.</a:t>
            </a:r>
            <a:br>
              <a:rPr lang="en-GB"/>
            </a:br>
            <a:r>
              <a:rPr lang="en-GB"/>
              <a:t>Practical tip: when comparing structures, </a:t>
            </a:r>
            <a:r>
              <a:rPr lang="en-GB" b="1"/>
              <a:t>down-weight or mask IDR segments</a:t>
            </a:r>
            <a:r>
              <a:rPr lang="en-GB"/>
              <a:t> (low </a:t>
            </a:r>
            <a:r>
              <a:rPr lang="en-GB" err="1"/>
              <a:t>pLDDT</a:t>
            </a:r>
            <a:r>
              <a:rPr lang="en-GB"/>
              <a:t> or disorder predictors) and focus on the structured core.</a:t>
            </a:r>
          </a:p>
          <a:p>
            <a:r>
              <a:rPr lang="en-GB"/>
              <a:t>“We evaluate three things. </a:t>
            </a:r>
            <a:r>
              <a:rPr lang="en-GB" b="1"/>
              <a:t>Unconditional generation</a:t>
            </a:r>
            <a:r>
              <a:rPr lang="en-GB"/>
              <a:t>: sample sequences without instructions and score them with </a:t>
            </a:r>
            <a:r>
              <a:rPr lang="en-GB" err="1"/>
              <a:t>pLDDT</a:t>
            </a:r>
            <a:r>
              <a:rPr lang="en-GB"/>
              <a:t>, SC-Perp, and </a:t>
            </a:r>
            <a:r>
              <a:rPr lang="en-GB" err="1"/>
              <a:t>Foldseek</a:t>
            </a:r>
            <a:r>
              <a:rPr lang="en-GB"/>
              <a:t> similarity to AFDB/PDB. </a:t>
            </a:r>
            <a:r>
              <a:rPr lang="en-GB" b="1"/>
              <a:t>Controllable generation</a:t>
            </a:r>
            <a:r>
              <a:rPr lang="en-GB"/>
              <a:t>: for </a:t>
            </a:r>
            <a:r>
              <a:rPr lang="en-GB" b="1"/>
              <a:t>SAM-MT, TPHD, </a:t>
            </a:r>
            <a:r>
              <a:rPr lang="en-GB" b="1" err="1"/>
              <a:t>Trx</a:t>
            </a:r>
            <a:r>
              <a:rPr lang="en-GB" b="1"/>
              <a:t>, </a:t>
            </a:r>
            <a:r>
              <a:rPr lang="en-GB" b="1" err="1"/>
              <a:t>CheY</a:t>
            </a:r>
            <a:r>
              <a:rPr lang="en-GB"/>
              <a:t> we generate </a:t>
            </a:r>
            <a:r>
              <a:rPr lang="en-GB" b="1"/>
              <a:t>100</a:t>
            </a:r>
            <a:r>
              <a:rPr lang="en-GB"/>
              <a:t> sequences each and compare to </a:t>
            </a:r>
            <a:r>
              <a:rPr lang="en-GB" b="1"/>
              <a:t>100</a:t>
            </a:r>
            <a:r>
              <a:rPr lang="en-GB"/>
              <a:t> natural proteins from the same family using the same structural metrics. </a:t>
            </a:r>
            <a:r>
              <a:rPr lang="en-GB" b="1"/>
              <a:t>Understanding</a:t>
            </a:r>
            <a:r>
              <a:rPr lang="en-GB"/>
              <a:t>: on </a:t>
            </a:r>
            <a:r>
              <a:rPr lang="en-GB" b="1"/>
              <a:t>10,000</a:t>
            </a:r>
            <a:r>
              <a:rPr lang="en-GB"/>
              <a:t> sequences we predict all superfamily labels (multi-label) and report Exact-Match, Precision/Recall/F1, and Jaccard. The images show </a:t>
            </a:r>
            <a:r>
              <a:rPr lang="en-GB" err="1"/>
              <a:t>Foldseek</a:t>
            </a:r>
            <a:r>
              <a:rPr lang="en-GB"/>
              <a:t> alignments of generated (blue) to nearest known structures (yellow).”</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28</a:t>
            </a:fld>
            <a:endParaRPr lang="en-US"/>
          </a:p>
        </p:txBody>
      </p:sp>
    </p:spTree>
    <p:extLst>
      <p:ext uri="{BB962C8B-B14F-4D97-AF65-F5344CB8AC3E}">
        <p14:creationId xmlns:p14="http://schemas.microsoft.com/office/powerpoint/2010/main" val="849098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Ultra-Simple Recap</a:t>
            </a:r>
          </a:p>
          <a:p>
            <a:pPr>
              <a:buFont typeface="Arial" panose="020B0604020202020204" pitchFamily="34" charset="0"/>
              <a:buChar char="•"/>
            </a:pPr>
            <a:r>
              <a:rPr lang="en-GB" b="1" dirty="0" err="1"/>
              <a:t>pLDDT</a:t>
            </a:r>
            <a:r>
              <a:rPr lang="en-GB" dirty="0"/>
              <a:t> = confidence the protein has a stable shape.</a:t>
            </a:r>
          </a:p>
          <a:p>
            <a:pPr>
              <a:buFont typeface="Arial" panose="020B0604020202020204" pitchFamily="34" charset="0"/>
              <a:buChar char="•"/>
            </a:pPr>
            <a:r>
              <a:rPr lang="en-GB" b="1" dirty="0"/>
              <a:t>SC-Perp</a:t>
            </a:r>
            <a:r>
              <a:rPr lang="en-GB" dirty="0"/>
              <a:t> = does the sequence fit its predicted shape?</a:t>
            </a:r>
          </a:p>
          <a:p>
            <a:endParaRPr lang="en-GB" dirty="0"/>
          </a:p>
          <a:p>
            <a:endParaRPr lang="en-GB" dirty="0"/>
          </a:p>
          <a:p>
            <a:pPr>
              <a:buFont typeface="+mj-lt"/>
              <a:buAutoNum type="arabicPeriod"/>
            </a:pPr>
            <a:r>
              <a:rPr lang="en-GB" b="1" dirty="0" err="1"/>
              <a:t>pLDDT</a:t>
            </a:r>
            <a:r>
              <a:rPr lang="en-GB" b="1" dirty="0"/>
              <a:t> (Predicted Local Distance Difference Test)</a:t>
            </a:r>
            <a:endParaRPr lang="en-GB" dirty="0"/>
          </a:p>
          <a:p>
            <a:pPr marL="742950" lvl="1" indent="-285750">
              <a:buFont typeface="+mj-lt"/>
              <a:buAutoNum type="arabicPeriod"/>
            </a:pPr>
            <a:r>
              <a:rPr lang="en-GB" dirty="0"/>
              <a:t>Comes from AlphaFold/</a:t>
            </a:r>
            <a:r>
              <a:rPr lang="en-GB" dirty="0" err="1"/>
              <a:t>OmegaFold</a:t>
            </a:r>
            <a:r>
              <a:rPr lang="en-GB" dirty="0"/>
              <a:t>.</a:t>
            </a:r>
          </a:p>
          <a:p>
            <a:pPr marL="742950" lvl="1" indent="-285750">
              <a:buFont typeface="+mj-lt"/>
              <a:buAutoNum type="arabicPeriod"/>
            </a:pPr>
            <a:r>
              <a:rPr lang="en-GB" dirty="0"/>
              <a:t>Tells you </a:t>
            </a:r>
            <a:r>
              <a:rPr lang="en-GB" b="1" dirty="0"/>
              <a:t>how confident the model is that this sequence folds into a real 3D structure</a:t>
            </a:r>
            <a:r>
              <a:rPr lang="en-GB" dirty="0"/>
              <a:t>.</a:t>
            </a:r>
          </a:p>
          <a:p>
            <a:pPr marL="742950" lvl="1" indent="-285750">
              <a:buFont typeface="+mj-lt"/>
              <a:buAutoNum type="arabicPeriod"/>
            </a:pPr>
            <a:r>
              <a:rPr lang="en-GB" dirty="0"/>
              <a:t>Scale: 0–100</a:t>
            </a:r>
          </a:p>
          <a:p>
            <a:pPr marL="1143000" lvl="2" indent="-228600">
              <a:buFont typeface="+mj-lt"/>
              <a:buAutoNum type="arabicPeriod"/>
            </a:pPr>
            <a:r>
              <a:rPr lang="en-GB" dirty="0"/>
              <a:t>90 = very stable structure</a:t>
            </a:r>
          </a:p>
          <a:p>
            <a:pPr marL="1143000" lvl="2" indent="-228600">
              <a:buFont typeface="+mj-lt"/>
              <a:buAutoNum type="arabicPeriod"/>
            </a:pPr>
            <a:r>
              <a:rPr lang="en-GB" dirty="0"/>
              <a:t>70–90 = okay structure</a:t>
            </a:r>
          </a:p>
          <a:p>
            <a:pPr marL="1143000" lvl="2" indent="-228600">
              <a:buFont typeface="+mj-lt"/>
              <a:buAutoNum type="arabicPeriod"/>
            </a:pPr>
            <a:r>
              <a:rPr lang="en-GB" dirty="0"/>
              <a:t>&lt;50 = probably floppy or disordered</a:t>
            </a:r>
            <a:br>
              <a:rPr lang="en-GB" dirty="0"/>
            </a:br>
            <a:r>
              <a:rPr lang="en-GB" dirty="0"/>
              <a:t>👉 </a:t>
            </a:r>
            <a:r>
              <a:rPr lang="en-GB" i="1" dirty="0"/>
              <a:t>Think of it as a “confidence score” that your protein has a proper shape.</a:t>
            </a:r>
          </a:p>
          <a:p>
            <a:pPr marL="1143000" lvl="2" indent="-228600">
              <a:buFont typeface="+mj-lt"/>
              <a:buAutoNum type="arabicPeriod"/>
            </a:pPr>
            <a:r>
              <a:rPr lang="en-GB" dirty="0"/>
              <a:t>t’s like a student saying “I’m 95% sure my answer is right” — but we don’t know if it’s actually correct.</a:t>
            </a:r>
          </a:p>
          <a:p>
            <a:pPr>
              <a:buFont typeface="+mj-lt"/>
              <a:buAutoNum type="arabicPeriod" startAt="2"/>
            </a:pPr>
            <a:r>
              <a:rPr lang="en-GB" b="1" dirty="0"/>
              <a:t>SC-Perp (Self-Consistency Perplexity)</a:t>
            </a:r>
            <a:endParaRPr lang="en-GB" dirty="0"/>
          </a:p>
          <a:p>
            <a:pPr marL="742950" lvl="1" indent="-285750">
              <a:buFont typeface="+mj-lt"/>
              <a:buAutoNum type="arabicPeriod" startAt="2"/>
            </a:pPr>
            <a:r>
              <a:rPr lang="en-GB" dirty="0"/>
              <a:t>Check if the sequence really “fits” the structure.</a:t>
            </a:r>
          </a:p>
          <a:p>
            <a:pPr marL="742950" lvl="1" indent="-285750">
              <a:buFont typeface="+mj-lt"/>
              <a:buAutoNum type="arabicPeriod" startAt="2"/>
            </a:pPr>
            <a:r>
              <a:rPr lang="en-GB" dirty="0"/>
              <a:t>You predict a structure, then ask another model (</a:t>
            </a:r>
            <a:r>
              <a:rPr lang="en-GB" dirty="0" err="1"/>
              <a:t>ProteinMPNN</a:t>
            </a:r>
            <a:r>
              <a:rPr lang="en-GB" dirty="0"/>
              <a:t>): </a:t>
            </a:r>
            <a:r>
              <a:rPr lang="en-GB" i="1" dirty="0"/>
              <a:t>“How likely is this sequence to fold into that shape?”</a:t>
            </a:r>
            <a:endParaRPr lang="en-GB" dirty="0"/>
          </a:p>
          <a:p>
            <a:pPr marL="742950" lvl="1" indent="-285750">
              <a:buFont typeface="+mj-lt"/>
              <a:buAutoNum type="arabicPeriod" startAt="2"/>
            </a:pPr>
            <a:r>
              <a:rPr lang="en-GB" dirty="0"/>
              <a:t>Lower is better (the sequence is consistent with the fold).</a:t>
            </a:r>
            <a:br>
              <a:rPr lang="en-GB" dirty="0"/>
            </a:br>
            <a:r>
              <a:rPr lang="en-GB" dirty="0"/>
              <a:t>👉 </a:t>
            </a:r>
            <a:r>
              <a:rPr lang="en-GB" i="1" dirty="0"/>
              <a:t>Think of it as a “does this sequence belong in this house?” check.</a:t>
            </a:r>
          </a:p>
          <a:p>
            <a:pPr marL="742950" lvl="1" indent="-285750">
              <a:buFont typeface="+mj-lt"/>
              <a:buAutoNum type="arabicPeriod" startAt="2"/>
            </a:pPr>
            <a:r>
              <a:rPr lang="en-GB" dirty="0"/>
              <a:t>t’s like checking if the student’s answer actually solves the problem — not just how confident they sounded.</a:t>
            </a:r>
          </a:p>
          <a:p>
            <a:endParaRPr lang="en-GB" dirty="0"/>
          </a:p>
          <a:p>
            <a:endParaRPr lang="en-GB" dirty="0"/>
          </a:p>
          <a:p>
            <a:r>
              <a:rPr lang="en-GB" dirty="0" err="1"/>
              <a:t>pLDDT</a:t>
            </a:r>
            <a:r>
              <a:rPr lang="en-GB" dirty="0"/>
              <a:t>: Predicted Local Distance Difference Test score – a confidence score from structure prediction (0 to 100). They use AlphaFold or </a:t>
            </a:r>
            <a:r>
              <a:rPr lang="en-GB" dirty="0" err="1"/>
              <a:t>OmegaFold</a:t>
            </a:r>
            <a:r>
              <a:rPr lang="en-GB" dirty="0"/>
              <a:t> to predict a structure for each generated sequence, and </a:t>
            </a:r>
            <a:r>
              <a:rPr lang="en-GB" dirty="0" err="1"/>
              <a:t>pLDDT</a:t>
            </a:r>
            <a:r>
              <a:rPr lang="en-GB" dirty="0"/>
              <a:t> indicates how confident the predictor is in each region . High </a:t>
            </a:r>
            <a:r>
              <a:rPr lang="en-GB" dirty="0" err="1"/>
              <a:t>pLDDT</a:t>
            </a:r>
            <a:r>
              <a:rPr lang="en-GB" dirty="0"/>
              <a:t> ( &gt;90) means the sequence likely folds into a well-defined structure; low </a:t>
            </a:r>
            <a:r>
              <a:rPr lang="en-GB" dirty="0" err="1"/>
              <a:t>pLDDT</a:t>
            </a:r>
            <a:r>
              <a:rPr lang="en-GB" dirty="0"/>
              <a:t> (suggests disorder or no stable fold . A good generative model should produce sequences with high </a:t>
            </a:r>
            <a:r>
              <a:rPr lang="en-GB" dirty="0" err="1"/>
              <a:t>pLDDT</a:t>
            </a:r>
            <a:r>
              <a:rPr lang="en-GB" dirty="0"/>
              <a:t> (implying realistic, foldable proteins). SC-Perplexity (Self-Consistency Perplexity): This metric checks if a generated sequence fits a coherent 3D structure . They first predict a 3D structure for the sequence (with </a:t>
            </a:r>
            <a:r>
              <a:rPr lang="en-GB" dirty="0" err="1"/>
              <a:t>OmegaFold</a:t>
            </a:r>
            <a:r>
              <a:rPr lang="en-GB" dirty="0"/>
              <a:t>), then use </a:t>
            </a:r>
            <a:r>
              <a:rPr lang="en-GB" dirty="0" err="1"/>
              <a:t>ProteinMPNN</a:t>
            </a:r>
            <a:r>
              <a:rPr lang="en-GB" dirty="0"/>
              <a:t> (a model that scores sequences given a structure) to compute the likelihood of that sequence folding into that structure. Lower perplexity = the sequence is more internally consistent with a stable fold . Essentially, SC-Perp punishes sequences that might be unrealistic or misfolded even if </a:t>
            </a:r>
            <a:r>
              <a:rPr lang="en-GB" dirty="0" err="1"/>
              <a:t>pLDDT</a:t>
            </a:r>
            <a:r>
              <a:rPr lang="en-GB" dirty="0"/>
              <a:t> was high.</a:t>
            </a:r>
          </a:p>
          <a:p>
            <a:endParaRPr lang="en-GB" dirty="0"/>
          </a:p>
          <a:p>
            <a:r>
              <a:rPr lang="en-GB" dirty="0"/>
              <a:t>These two metrics together gauge “structural plausibility” of generated proteins. (Neither requires lab experiments – they are in silico proxies.) </a:t>
            </a:r>
          </a:p>
          <a:p>
            <a:endParaRPr lang="en-GB" dirty="0"/>
          </a:p>
          <a:p>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29</a:t>
            </a:fld>
            <a:endParaRPr lang="en-US"/>
          </a:p>
        </p:txBody>
      </p:sp>
    </p:spTree>
    <p:extLst>
      <p:ext uri="{BB962C8B-B14F-4D97-AF65-F5344CB8AC3E}">
        <p14:creationId xmlns:p14="http://schemas.microsoft.com/office/powerpoint/2010/main" val="133037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ProtTrans</a:t>
            </a:r>
            <a:r>
              <a:rPr lang="en-US"/>
              <a:t> gives strong </a:t>
            </a:r>
            <a:r>
              <a:rPr lang="en-US" b="1"/>
              <a:t>single-sequence embeddings</a:t>
            </a:r>
            <a:r>
              <a:rPr lang="en-US"/>
              <a:t> trained at scale—great for transfer, but no instruction control or generative design. </a:t>
            </a:r>
            <a:r>
              <a:rPr lang="en-US" b="1"/>
              <a:t>MSA Transformer</a:t>
            </a:r>
            <a:r>
              <a:rPr lang="en-US"/>
              <a:t> leverages multiple alignments to capture co-evolution and excels at contacts, but </a:t>
            </a:r>
            <a:r>
              <a:rPr lang="en-US" b="1"/>
              <a:t>requires MSAs</a:t>
            </a:r>
            <a:r>
              <a:rPr lang="en-US"/>
              <a:t> and </a:t>
            </a:r>
            <a:r>
              <a:rPr lang="en-US" err="1"/>
              <a:t>isn</a:t>
            </a:r>
            <a:r>
              <a:rPr lang="en-US"/>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err="1">
                <a:solidFill>
                  <a:srgbClr val="FFFFFF"/>
                </a:solidFill>
                <a:effectLst/>
                <a:highlight>
                  <a:srgbClr val="212121"/>
                </a:highlight>
                <a:latin typeface="Segoe UI Variable Text" pitchFamily="2" charset="0"/>
              </a:rPr>
              <a:t>ProteinBERT</a:t>
            </a:r>
            <a:r>
              <a:rPr lang="en-GB" b="1" i="0">
                <a:solidFill>
                  <a:srgbClr val="FFFFFF"/>
                </a:solidFill>
                <a:effectLst/>
                <a:highlight>
                  <a:srgbClr val="212121"/>
                </a:highlight>
                <a:latin typeface="Segoe UI Variable Text" pitchFamily="2" charset="0"/>
              </a:rPr>
              <a:t> (</a:t>
            </a:r>
            <a:r>
              <a:rPr lang="en-GB" b="1" i="0" err="1">
                <a:solidFill>
                  <a:srgbClr val="FFFFFF"/>
                </a:solidFill>
                <a:effectLst/>
                <a:highlight>
                  <a:srgbClr val="212121"/>
                </a:highlight>
                <a:latin typeface="Segoe UI Variable Text" pitchFamily="2" charset="0"/>
              </a:rPr>
              <a:t>Brandes</a:t>
            </a:r>
            <a:r>
              <a:rPr lang="en-GB" b="1" i="0">
                <a:solidFill>
                  <a:srgbClr val="FFFFFF"/>
                </a:solidFill>
                <a:effectLst/>
                <a:highlight>
                  <a:srgbClr val="212121"/>
                </a:highlight>
                <a:latin typeface="Segoe UI Variable Text" pitchFamily="2" charset="0"/>
              </a:rPr>
              <a:t>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2022):</a:t>
            </a:r>
            <a:r>
              <a:rPr lang="en-GB" b="0" i="0">
                <a:solidFill>
                  <a:srgbClr val="FFFFFF"/>
                </a:solidFill>
                <a:effectLst/>
                <a:highlight>
                  <a:srgbClr val="212121"/>
                </a:highlight>
                <a:latin typeface="Segoe UI Variable Text" pitchFamily="2" charset="0"/>
              </a:rPr>
              <a:t> A </a:t>
            </a:r>
            <a:r>
              <a:rPr lang="en-GB" b="1" i="0">
                <a:solidFill>
                  <a:srgbClr val="FFFFFF"/>
                </a:solidFill>
                <a:effectLst/>
                <a:highlight>
                  <a:srgbClr val="212121"/>
                </a:highlight>
                <a:latin typeface="Segoe UI Variable Text" pitchFamily="2" charset="0"/>
              </a:rPr>
              <a:t>BERT-based</a:t>
            </a:r>
            <a:r>
              <a:rPr lang="en-GB" b="0" i="0">
                <a:solidFill>
                  <a:srgbClr val="FFFFFF"/>
                </a:solidFill>
                <a:effectLst/>
                <a:highlight>
                  <a:srgbClr val="212121"/>
                </a:highlight>
                <a:latin typeface="Segoe UI Variable Text" pitchFamily="2" charset="0"/>
              </a:rPr>
              <a:t> protein model that was fine-tuned in a multi-task manner for protein function prediction. </a:t>
            </a:r>
            <a:r>
              <a:rPr lang="en-GB" b="0" i="0" err="1">
                <a:solidFill>
                  <a:srgbClr val="FFFFFF"/>
                </a:solidFill>
                <a:effectLst/>
                <a:highlight>
                  <a:srgbClr val="212121"/>
                </a:highlight>
                <a:latin typeface="Segoe UI Variable Text" pitchFamily="2" charset="0"/>
              </a:rPr>
              <a:t>ProteinBERT</a:t>
            </a:r>
            <a:r>
              <a:rPr lang="en-GB" b="0" i="0">
                <a:solidFill>
                  <a:srgbClr val="FFFFFF"/>
                </a:solidFill>
                <a:effectLst/>
                <a:highlight>
                  <a:srgbClr val="212121"/>
                </a:highlight>
                <a:latin typeface="Segoe UI Variable Text" pitchFamily="2" charset="0"/>
              </a:rPr>
              <a:t> combines unsupervised pre-training on protein sequences with supervised training on many </a:t>
            </a:r>
            <a:r>
              <a:rPr lang="en-GB" b="0" i="0" err="1">
                <a:solidFill>
                  <a:srgbClr val="FFFFFF"/>
                </a:solidFill>
                <a:effectLst/>
                <a:highlight>
                  <a:srgbClr val="212121"/>
                </a:highlight>
                <a:latin typeface="Segoe UI Variable Text" pitchFamily="2" charset="0"/>
              </a:rPr>
              <a:t>labeled</a:t>
            </a:r>
            <a:r>
              <a:rPr lang="en-GB" b="0" i="0">
                <a:solidFill>
                  <a:srgbClr val="FFFFFF"/>
                </a:solidFill>
                <a:effectLst/>
                <a:highlight>
                  <a:srgbClr val="212121"/>
                </a:highlight>
                <a:latin typeface="Segoe UI Variable Text" pitchFamily="2" charset="0"/>
              </a:rPr>
              <a:t> tasks (such as predicting stability, fluorescence, enzymatic function, etc.). It achieved </a:t>
            </a:r>
            <a:r>
              <a:rPr lang="en-GB" b="1" i="0">
                <a:solidFill>
                  <a:srgbClr val="FFFFFF"/>
                </a:solidFill>
                <a:effectLst/>
                <a:highlight>
                  <a:srgbClr val="212121"/>
                </a:highlight>
                <a:latin typeface="Segoe UI Variable Text" pitchFamily="2" charset="0"/>
              </a:rPr>
              <a:t>near state-of-the-art performance on diverse protein property benchmarks</a:t>
            </a:r>
            <a:r>
              <a:rPr lang="en-GB" b="0" i="0">
                <a:solidFill>
                  <a:srgbClr val="FFFFFF"/>
                </a:solidFill>
                <a:effectLst/>
                <a:highlight>
                  <a:srgbClr val="212121"/>
                </a:highlight>
                <a:latin typeface="Segoe UI Variable Text" pitchFamily="2" charset="0"/>
              </a:rPr>
              <a:t>, sometimes exceeding prior specialized models</a:t>
            </a:r>
            <a:r>
              <a:rPr lang="en-GB" b="0" i="0" u="none" strike="noStrike">
                <a:solidFill>
                  <a:srgbClr val="7AB7FF"/>
                </a:solidFill>
                <a:effectLst/>
                <a:highlight>
                  <a:srgbClr val="303030"/>
                </a:highlight>
                <a:latin typeface="Segoe UI Variable Text" pitchFamily="2" charset="0"/>
                <a:hlinkClick r:id="rId3"/>
              </a:rPr>
              <a:t>pubmed.ncbi.nlm.nih.gov</a:t>
            </a:r>
            <a:r>
              <a:rPr lang="en-GB" b="0" i="0">
                <a:solidFill>
                  <a:srgbClr val="FFFFFF"/>
                </a:solidFill>
                <a:effectLst/>
                <a:highlight>
                  <a:srgbClr val="212121"/>
                </a:highlight>
                <a:latin typeface="Segoe UI Variable Text" pitchFamily="2" charset="0"/>
              </a:rPr>
              <a:t>. This work demonstrated a </a:t>
            </a:r>
            <a:r>
              <a:rPr lang="en-GB" b="0" i="1">
                <a:solidFill>
                  <a:srgbClr val="FFFFFF"/>
                </a:solidFill>
                <a:effectLst/>
                <a:highlight>
                  <a:srgbClr val="212121"/>
                </a:highlight>
                <a:latin typeface="Segoe UI Variable Text" pitchFamily="2" charset="0"/>
              </a:rPr>
              <a:t>universal</a:t>
            </a:r>
            <a:r>
              <a:rPr lang="en-GB" b="0" i="0">
                <a:solidFill>
                  <a:srgbClr val="FFFFFF"/>
                </a:solidFill>
                <a:effectLst/>
                <a:highlight>
                  <a:srgbClr val="212121"/>
                </a:highlight>
                <a:latin typeface="Segoe UI Variable Text" pitchFamily="2" charset="0"/>
              </a:rPr>
              <a:t> model for protein understanding tasks, but again, it </a:t>
            </a:r>
            <a:r>
              <a:rPr lang="en-GB" b="1" i="0">
                <a:solidFill>
                  <a:srgbClr val="FFFFFF"/>
                </a:solidFill>
                <a:effectLst/>
                <a:highlight>
                  <a:srgbClr val="212121"/>
                </a:highlight>
                <a:latin typeface="Segoe UI Variable Text" pitchFamily="2" charset="0"/>
              </a:rPr>
              <a:t>does not handle sequence generation</a:t>
            </a:r>
            <a:r>
              <a:rPr lang="en-GB" b="0" i="0">
                <a:solidFill>
                  <a:srgbClr val="FFFFFF"/>
                </a:solidFill>
                <a:effectLst/>
                <a:highlight>
                  <a:srgbClr val="212121"/>
                </a:highlight>
                <a:latin typeface="Segoe UI Variable Text" pitchFamily="2" charset="0"/>
              </a:rPr>
              <a:t>.</a:t>
            </a:r>
          </a:p>
          <a:p>
            <a:r>
              <a:rPr lang="en-US"/>
              <a:t>t a generator. </a:t>
            </a:r>
            <a:r>
              <a:rPr lang="en-US" err="1"/>
              <a:t>ProLLaMA</a:t>
            </a:r>
            <a:r>
              <a:rPr lang="en-US"/>
              <a:t> targets the gap: </a:t>
            </a:r>
            <a:r>
              <a:rPr lang="en-US" b="1"/>
              <a:t>one model</a:t>
            </a:r>
            <a:r>
              <a:rPr lang="en-US"/>
              <a:t> that can </a:t>
            </a:r>
            <a:r>
              <a:rPr lang="en-US" b="1"/>
              <a:t>generate</a:t>
            </a:r>
            <a:r>
              <a:rPr lang="en-US"/>
              <a:t> sequences under </a:t>
            </a:r>
            <a:r>
              <a:rPr lang="en-US" b="1"/>
              <a:t>natural-language control</a:t>
            </a:r>
            <a:r>
              <a:rPr lang="en-US"/>
              <a:t> and also </a:t>
            </a:r>
            <a:r>
              <a:rPr lang="en-US" b="1"/>
              <a:t>understand</a:t>
            </a:r>
            <a:r>
              <a:rPr lang="en-US"/>
              <a:t>.”</a:t>
            </a:r>
          </a:p>
        </p:txBody>
      </p:sp>
      <p:sp>
        <p:nvSpPr>
          <p:cNvPr id="4" name="Slide Number Placeholder 3"/>
          <p:cNvSpPr>
            <a:spLocks noGrp="1"/>
          </p:cNvSpPr>
          <p:nvPr>
            <p:ph type="sldNum" sz="quarter" idx="5"/>
          </p:nvPr>
        </p:nvSpPr>
        <p:spPr/>
        <p:txBody>
          <a:bodyPr/>
          <a:lstStyle/>
          <a:p>
            <a:fld id="{84B9BC3D-5230-4E9C-8CFE-AB46E59A5ABE}" type="slidenum">
              <a:rPr lang="en-US" smtClean="0"/>
              <a:t>7</a:t>
            </a:fld>
            <a:endParaRPr lang="en-US"/>
          </a:p>
        </p:txBody>
      </p:sp>
    </p:spTree>
    <p:extLst>
      <p:ext uri="{BB962C8B-B14F-4D97-AF65-F5344CB8AC3E}">
        <p14:creationId xmlns:p14="http://schemas.microsoft.com/office/powerpoint/2010/main" val="2588293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RMSD</a:t>
            </a:r>
            <a:r>
              <a:rPr lang="en-GB" dirty="0"/>
              <a:t> = average atomic distance (like bone alignment).</a:t>
            </a:r>
          </a:p>
          <a:p>
            <a:pPr>
              <a:buFont typeface="Arial" panose="020B0604020202020204" pitchFamily="34" charset="0"/>
              <a:buChar char="•"/>
            </a:pPr>
            <a:r>
              <a:rPr lang="en-GB" b="1" dirty="0"/>
              <a:t>TM-score</a:t>
            </a:r>
            <a:r>
              <a:rPr lang="en-GB" dirty="0"/>
              <a:t> = overall fold similarity (length-normalized).</a:t>
            </a:r>
          </a:p>
          <a:p>
            <a:r>
              <a:rPr lang="en-US" dirty="0"/>
              <a:t>Compares </a:t>
            </a:r>
            <a:r>
              <a:rPr lang="en-US" b="1" dirty="0"/>
              <a:t>atom-by-atom distances</a:t>
            </a:r>
            <a:r>
              <a:rPr lang="en-US" dirty="0"/>
              <a:t> after aligning two protein structures.</a:t>
            </a:r>
          </a:p>
          <a:p>
            <a:r>
              <a:rPr lang="en-US" b="1" dirty="0"/>
              <a:t>Sensitive to local differences</a:t>
            </a:r>
            <a:r>
              <a:rPr lang="en-US" dirty="0"/>
              <a:t> — even a floppy loop sticking out can make RMSD look bad.</a:t>
            </a:r>
          </a:p>
          <a:p>
            <a:r>
              <a:rPr lang="en-US" b="1" dirty="0"/>
              <a:t>TM-score (Template Modeling score)</a:t>
            </a:r>
          </a:p>
          <a:p>
            <a:r>
              <a:rPr lang="en-US" dirty="0"/>
              <a:t>Compares </a:t>
            </a:r>
            <a:r>
              <a:rPr lang="en-US" b="1" dirty="0"/>
              <a:t>overall fold/topology</a:t>
            </a:r>
            <a:r>
              <a:rPr lang="en-US" dirty="0"/>
              <a:t> of two proteins.</a:t>
            </a:r>
          </a:p>
          <a:p>
            <a:r>
              <a:rPr lang="en-US" dirty="0"/>
              <a:t>Normalized by protein length → not biased by protein size.</a:t>
            </a:r>
          </a:p>
          <a:p>
            <a:endParaRPr lang="en-GB" dirty="0"/>
          </a:p>
          <a:p>
            <a:pPr>
              <a:buFont typeface="+mj-lt"/>
              <a:buAutoNum type="arabicPeriod" startAt="3"/>
            </a:pPr>
            <a:r>
              <a:rPr lang="en-GB" b="1" dirty="0"/>
              <a:t>RMSD (Root Mean Square Deviation)</a:t>
            </a:r>
            <a:endParaRPr lang="en-GB" dirty="0"/>
          </a:p>
          <a:p>
            <a:pPr marL="742950" lvl="1" indent="-285750">
              <a:buFont typeface="+mj-lt"/>
              <a:buAutoNum type="arabicPeriod" startAt="3"/>
            </a:pPr>
            <a:r>
              <a:rPr lang="en-GB" dirty="0"/>
              <a:t>Compare two protein structures (the generated one vs. a known template).</a:t>
            </a:r>
          </a:p>
          <a:p>
            <a:pPr marL="742950" lvl="1" indent="-285750">
              <a:buFont typeface="+mj-lt"/>
              <a:buAutoNum type="arabicPeriod" startAt="3"/>
            </a:pPr>
            <a:r>
              <a:rPr lang="en-GB" dirty="0"/>
              <a:t>Measures the </a:t>
            </a:r>
            <a:r>
              <a:rPr lang="en-GB" b="1" dirty="0"/>
              <a:t>average distance between atoms after aligning them</a:t>
            </a:r>
            <a:r>
              <a:rPr lang="en-GB" dirty="0"/>
              <a:t>.</a:t>
            </a:r>
          </a:p>
          <a:p>
            <a:pPr marL="742950" lvl="1" indent="-285750">
              <a:buFont typeface="+mj-lt"/>
              <a:buAutoNum type="arabicPeriod" startAt="3"/>
            </a:pPr>
            <a:r>
              <a:rPr lang="en-GB" dirty="0"/>
              <a:t>Small RMSD (&lt;2 Å) = nearly identical structures.</a:t>
            </a:r>
            <a:br>
              <a:rPr lang="en-GB" dirty="0"/>
            </a:br>
            <a:r>
              <a:rPr lang="en-GB" dirty="0"/>
              <a:t>👉 </a:t>
            </a:r>
            <a:r>
              <a:rPr lang="en-GB" i="1" dirty="0"/>
              <a:t>It’s like overlaying two 3D skeletons — RMSD is “how far apart the bones are.”</a:t>
            </a:r>
            <a:endParaRPr lang="en-GB" dirty="0"/>
          </a:p>
          <a:p>
            <a:pPr>
              <a:buFont typeface="+mj-lt"/>
              <a:buAutoNum type="arabicPeriod" startAt="4"/>
            </a:pPr>
            <a:r>
              <a:rPr lang="en-GB" b="1" dirty="0"/>
              <a:t>TM-score (Template </a:t>
            </a:r>
            <a:r>
              <a:rPr lang="en-GB" b="1" dirty="0" err="1"/>
              <a:t>Modeling</a:t>
            </a:r>
            <a:r>
              <a:rPr lang="en-GB" b="1" dirty="0"/>
              <a:t> Score)</a:t>
            </a:r>
            <a:endParaRPr lang="en-GB" dirty="0"/>
          </a:p>
          <a:p>
            <a:pPr marL="742950" lvl="1" indent="-285750">
              <a:buFont typeface="+mj-lt"/>
              <a:buAutoNum type="arabicPeriod" startAt="4"/>
            </a:pPr>
            <a:r>
              <a:rPr lang="en-GB" dirty="0"/>
              <a:t>Another way to compare two structures, but </a:t>
            </a:r>
            <a:r>
              <a:rPr lang="en-GB" b="1" dirty="0"/>
              <a:t>normalized for length</a:t>
            </a:r>
            <a:r>
              <a:rPr lang="en-GB" dirty="0"/>
              <a:t>.</a:t>
            </a:r>
          </a:p>
          <a:p>
            <a:pPr marL="742950" lvl="1" indent="-285750">
              <a:buFont typeface="+mj-lt"/>
              <a:buAutoNum type="arabicPeriod" startAt="4"/>
            </a:pPr>
            <a:r>
              <a:rPr lang="en-GB" dirty="0"/>
              <a:t>Scale: 0–1</a:t>
            </a:r>
          </a:p>
          <a:p>
            <a:pPr marL="1143000" lvl="2" indent="-228600">
              <a:buFont typeface="+mj-lt"/>
              <a:buAutoNum type="arabicPeriod" startAt="4"/>
            </a:pPr>
            <a:r>
              <a:rPr lang="en-GB" dirty="0"/>
              <a:t>≥0.5 = same overall fold</a:t>
            </a:r>
          </a:p>
          <a:p>
            <a:pPr marL="1143000" lvl="2" indent="-228600">
              <a:buFont typeface="+mj-lt"/>
              <a:buAutoNum type="arabicPeriod" startAt="4"/>
            </a:pPr>
            <a:r>
              <a:rPr lang="en-GB" dirty="0"/>
              <a:t>~0.3 = random similarity</a:t>
            </a:r>
            <a:br>
              <a:rPr lang="en-GB" dirty="0"/>
            </a:br>
            <a:r>
              <a:rPr lang="en-GB" dirty="0"/>
              <a:t>👉 </a:t>
            </a:r>
            <a:r>
              <a:rPr lang="en-GB" i="1" dirty="0"/>
              <a:t>Think of it as a “fold similarity score” that ignores small local shifts.</a:t>
            </a:r>
            <a:br>
              <a:rPr lang="en-GB" dirty="0"/>
            </a:br>
            <a:r>
              <a:rPr lang="en-GB" i="1" dirty="0"/>
              <a:t>(It’s better than RMSD when proteins are long or have flexible loops.)</a:t>
            </a:r>
            <a:endParaRPr lang="en-GB" dirty="0"/>
          </a:p>
          <a:p>
            <a:endParaRPr lang="en-GB" dirty="0"/>
          </a:p>
          <a:p>
            <a:endParaRPr lang="en-GB" dirty="0"/>
          </a:p>
          <a:p>
            <a:endParaRPr lang="en-GB" dirty="0"/>
          </a:p>
          <a:p>
            <a:r>
              <a:rPr lang="en-GB" dirty="0"/>
              <a:t>TM-score: A measure of structural similarity (ranges 0–1). TM-score ≥0.5 generally indicates the two proteins share the same fold (overall 3D topology) . They likely compare the 3D structure of each generated protein to some reference (perhaps the known fold for that family). Higher TM-scores mean the generated protein achieved the correct target fold. </a:t>
            </a:r>
          </a:p>
          <a:p>
            <a:endParaRPr lang="en-GB" dirty="0"/>
          </a:p>
          <a:p>
            <a:r>
              <a:rPr lang="en-GB" dirty="0"/>
              <a:t>RMSD: Root-Mean-Square Deviation of atomic positions after superimposing structures (in Å) . Lower RMSD = structures are very close. (RMSD 5Å is quite different .) RMSD is sensitive to local differences, so they consider TM-score more robust for fold-level </a:t>
            </a:r>
            <a:r>
              <a:rPr lang="en-GB" dirty="0" err="1"/>
              <a:t>similarit</a:t>
            </a:r>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30</a:t>
            </a:fld>
            <a:endParaRPr lang="en-US"/>
          </a:p>
        </p:txBody>
      </p:sp>
    </p:spTree>
    <p:extLst>
      <p:ext uri="{BB962C8B-B14F-4D97-AF65-F5344CB8AC3E}">
        <p14:creationId xmlns:p14="http://schemas.microsoft.com/office/powerpoint/2010/main" val="3507016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H-Prob</a:t>
            </a:r>
            <a:r>
              <a:rPr lang="en-GB" dirty="0"/>
              <a:t> = did it hit the right protein family?</a:t>
            </a:r>
          </a:p>
          <a:p>
            <a:pPr>
              <a:buFont typeface="Arial" panose="020B0604020202020204" pitchFamily="34" charset="0"/>
              <a:buChar char="•"/>
            </a:pPr>
            <a:r>
              <a:rPr lang="en-GB" b="1" dirty="0" err="1"/>
              <a:t>Seq</a:t>
            </a:r>
            <a:r>
              <a:rPr lang="en-GB" b="1" dirty="0"/>
              <a:t>-Identity</a:t>
            </a:r>
            <a:r>
              <a:rPr lang="en-GB" dirty="0"/>
              <a:t> = % overlap in letters with a real protein.</a:t>
            </a:r>
          </a:p>
          <a:p>
            <a:endParaRPr lang="en-GB" dirty="0"/>
          </a:p>
          <a:p>
            <a:pPr>
              <a:buFont typeface="+mj-lt"/>
              <a:buAutoNum type="arabicPeriod" startAt="5"/>
            </a:pPr>
            <a:r>
              <a:rPr lang="en-GB" b="1" dirty="0"/>
              <a:t>H-Prob (Homologous Probability)</a:t>
            </a:r>
            <a:endParaRPr lang="en-GB" dirty="0"/>
          </a:p>
          <a:p>
            <a:pPr marL="742950" lvl="1" indent="-285750">
              <a:buFont typeface="+mj-lt"/>
              <a:buAutoNum type="arabicPeriod" startAt="5"/>
            </a:pPr>
            <a:r>
              <a:rPr lang="en-GB" dirty="0"/>
              <a:t>From </a:t>
            </a:r>
            <a:r>
              <a:rPr lang="en-GB" dirty="0" err="1"/>
              <a:t>Foldseek</a:t>
            </a:r>
            <a:r>
              <a:rPr lang="en-GB" dirty="0"/>
              <a:t>: probability that your generated structure is </a:t>
            </a:r>
            <a:r>
              <a:rPr lang="en-GB" b="1" dirty="0"/>
              <a:t>evolutionarily related</a:t>
            </a:r>
            <a:r>
              <a:rPr lang="en-GB" dirty="0"/>
              <a:t> to a known protein.</a:t>
            </a:r>
          </a:p>
          <a:p>
            <a:pPr marL="742950" lvl="1" indent="-285750">
              <a:buFont typeface="+mj-lt"/>
              <a:buAutoNum type="arabicPeriod" startAt="5"/>
            </a:pPr>
            <a:r>
              <a:rPr lang="en-GB" dirty="0"/>
              <a:t>Scale: 0–100%</a:t>
            </a:r>
            <a:br>
              <a:rPr lang="en-GB" dirty="0"/>
            </a:br>
            <a:r>
              <a:rPr lang="en-GB" dirty="0"/>
              <a:t>👉 </a:t>
            </a:r>
            <a:r>
              <a:rPr lang="en-GB" i="1" dirty="0"/>
              <a:t>Think of it as “did you hit the right family tree?”</a:t>
            </a:r>
            <a:endParaRPr lang="en-GB" dirty="0"/>
          </a:p>
          <a:p>
            <a:pPr>
              <a:buFont typeface="+mj-lt"/>
              <a:buAutoNum type="arabicPeriod" startAt="6"/>
            </a:pPr>
            <a:r>
              <a:rPr lang="en-GB" b="1" dirty="0" err="1"/>
              <a:t>Seq</a:t>
            </a:r>
            <a:r>
              <a:rPr lang="en-GB" b="1" dirty="0"/>
              <a:t>-Identity (Sequence Identity)</a:t>
            </a:r>
            <a:endParaRPr lang="en-GB" dirty="0"/>
          </a:p>
          <a:p>
            <a:pPr marL="742950" lvl="1" indent="-285750">
              <a:buFont typeface="+mj-lt"/>
              <a:buAutoNum type="arabicPeriod" startAt="6"/>
            </a:pPr>
            <a:r>
              <a:rPr lang="en-GB" dirty="0"/>
              <a:t>% of amino acids that are the same when you align your generated sequence with a known one.</a:t>
            </a:r>
          </a:p>
          <a:p>
            <a:pPr marL="742950" lvl="1" indent="-285750">
              <a:buFont typeface="+mj-lt"/>
              <a:buAutoNum type="arabicPeriod" startAt="6"/>
            </a:pPr>
            <a:r>
              <a:rPr lang="en-GB" dirty="0"/>
              <a:t>High = very similar (maybe a copy), Low = novel but possibly same fold.</a:t>
            </a:r>
            <a:br>
              <a:rPr lang="en-GB" dirty="0"/>
            </a:br>
            <a:r>
              <a:rPr lang="en-GB" dirty="0"/>
              <a:t>👉 </a:t>
            </a:r>
            <a:r>
              <a:rPr lang="en-GB" i="1" dirty="0"/>
              <a:t>Think of it as “how much DNA overlap” — sequence-level similarity</a:t>
            </a:r>
            <a:endParaRPr lang="en-GB" dirty="0"/>
          </a:p>
          <a:p>
            <a:endParaRPr lang="en-GB" dirty="0"/>
          </a:p>
          <a:p>
            <a:endParaRPr lang="en-GB" dirty="0"/>
          </a:p>
          <a:p>
            <a:r>
              <a:rPr lang="en-GB" dirty="0"/>
              <a:t>H-Prob (Homologous probability): This comes from </a:t>
            </a:r>
            <a:r>
              <a:rPr lang="en-GB" dirty="0" err="1"/>
              <a:t>Foldseek</a:t>
            </a:r>
            <a:r>
              <a:rPr lang="en-GB" dirty="0"/>
              <a:t>, a tool that aligns structures and estimates the probability that two proteins are homologous (evolutionarily related) . It’s given in percentage; near 100% means the structure is confidently in the same family as the target . Essentially, H-Prob confirms if the generated protein “hit” the intended family.</a:t>
            </a:r>
          </a:p>
          <a:p>
            <a:endParaRPr lang="en-GB" dirty="0"/>
          </a:p>
          <a:p>
            <a:r>
              <a:rPr lang="en-GB" dirty="0"/>
              <a:t> Sequence Identity (%): When aligning the generated protein to a natural family member, what percent of amino acids are identical. This helps judge novelty: you expect a novel design to have low identity but still high structural similarity (that would mean it’s not copying a known sequence, but folding similarly). For example, low identity + high TM-score = remote homolog (novel sequence, same fold). High identity + high TM-score would mean it basically reproduced a known sequence. We want the former – new sequences that fold correctly</a:t>
            </a:r>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31</a:t>
            </a:fld>
            <a:endParaRPr lang="en-US"/>
          </a:p>
        </p:txBody>
      </p:sp>
    </p:spTree>
    <p:extLst>
      <p:ext uri="{BB962C8B-B14F-4D97-AF65-F5344CB8AC3E}">
        <p14:creationId xmlns:p14="http://schemas.microsoft.com/office/powerpoint/2010/main" val="4267869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PLU we’re predicting a </a:t>
            </a:r>
            <a:r>
              <a:rPr lang="en-GB" b="1"/>
              <a:t>set</a:t>
            </a:r>
            <a:r>
              <a:rPr lang="en-GB"/>
              <a:t> of superfamily labels per protein. For each sample iii, the ground-truth set is </a:t>
            </a:r>
            <a:r>
              <a:rPr lang="en-GB" err="1"/>
              <a:t>FiF_iFi</a:t>
            </a:r>
            <a:r>
              <a:rPr lang="en-GB"/>
              <a:t>​ and our prediction is </a:t>
            </a:r>
            <a:r>
              <a:rPr lang="en-GB" err="1"/>
              <a:t>F^i</a:t>
            </a:r>
            <a:r>
              <a:rPr lang="en-GB"/>
              <a:t>\hat </a:t>
            </a:r>
            <a:r>
              <a:rPr lang="en-GB" err="1"/>
              <a:t>F_iF^i</a:t>
            </a:r>
            <a:r>
              <a:rPr lang="en-GB"/>
              <a:t>​. We report </a:t>
            </a:r>
            <a:r>
              <a:rPr lang="en-GB" b="1"/>
              <a:t>Exact-Match</a:t>
            </a:r>
            <a:r>
              <a:rPr lang="en-GB"/>
              <a:t> (all labels correct), </a:t>
            </a:r>
            <a:r>
              <a:rPr lang="en-GB" b="1"/>
              <a:t>Precision/Recall/F1</a:t>
            </a:r>
            <a:r>
              <a:rPr lang="en-GB"/>
              <a:t> computed over the pooled counts, and </a:t>
            </a:r>
            <a:r>
              <a:rPr lang="en-GB" b="1"/>
              <a:t>Jaccard</a:t>
            </a:r>
            <a:r>
              <a:rPr lang="en-GB"/>
              <a:t> (overlap/union). The test split has </a:t>
            </a:r>
            <a:r>
              <a:rPr lang="en-GB" b="1"/>
              <a:t>10k sequences</a:t>
            </a:r>
            <a:r>
              <a:rPr lang="en-GB"/>
              <a:t> and is </a:t>
            </a:r>
            <a:r>
              <a:rPr lang="en-GB" b="1"/>
              <a:t>multi-label</a:t>
            </a:r>
            <a:r>
              <a:rPr lang="en-GB"/>
              <a:t> over a </a:t>
            </a:r>
            <a:r>
              <a:rPr lang="en-GB" b="1"/>
              <a:t>subset</a:t>
            </a:r>
            <a:r>
              <a:rPr lang="en-GB"/>
              <a:t> of the </a:t>
            </a:r>
            <a:r>
              <a:rPr lang="en-GB" b="1"/>
              <a:t>11,268</a:t>
            </a:r>
            <a:r>
              <a:rPr lang="en-GB"/>
              <a:t> possible superfamilies—so it’s not a 10-class problem.”</a:t>
            </a:r>
          </a:p>
        </p:txBody>
      </p:sp>
      <p:sp>
        <p:nvSpPr>
          <p:cNvPr id="4" name="Slide Number Placeholder 3"/>
          <p:cNvSpPr>
            <a:spLocks noGrp="1"/>
          </p:cNvSpPr>
          <p:nvPr>
            <p:ph type="sldNum" sz="quarter" idx="5"/>
          </p:nvPr>
        </p:nvSpPr>
        <p:spPr/>
        <p:txBody>
          <a:bodyPr/>
          <a:lstStyle/>
          <a:p>
            <a:fld id="{84B9BC3D-5230-4E9C-8CFE-AB46E59A5ABE}" type="slidenum">
              <a:rPr lang="en-US" smtClean="0"/>
              <a:t>32</a:t>
            </a:fld>
            <a:endParaRPr lang="en-US"/>
          </a:p>
        </p:txBody>
      </p:sp>
    </p:spTree>
    <p:extLst>
      <p:ext uri="{BB962C8B-B14F-4D97-AF65-F5344CB8AC3E}">
        <p14:creationId xmlns:p14="http://schemas.microsoft.com/office/powerpoint/2010/main" val="191527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3D580-7B90-8B92-51AC-88E59A1FD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F83D5-DE04-49E9-5F53-BDD679764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EE5A6-CB24-D6F6-FC37-6C1E1D7364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5CDB40-7F42-5109-0C2B-FA3DE8CD0D08}"/>
              </a:ext>
            </a:extLst>
          </p:cNvPr>
          <p:cNvSpPr>
            <a:spLocks noGrp="1"/>
          </p:cNvSpPr>
          <p:nvPr>
            <p:ph type="sldNum" sz="quarter" idx="5"/>
          </p:nvPr>
        </p:nvSpPr>
        <p:spPr/>
        <p:txBody>
          <a:bodyPr/>
          <a:lstStyle/>
          <a:p>
            <a:fld id="{84B9BC3D-5230-4E9C-8CFE-AB46E59A5ABE}" type="slidenum">
              <a:rPr lang="en-US" smtClean="0"/>
              <a:t>33</a:t>
            </a:fld>
            <a:endParaRPr lang="en-US"/>
          </a:p>
        </p:txBody>
      </p:sp>
    </p:spTree>
    <p:extLst>
      <p:ext uri="{BB962C8B-B14F-4D97-AF65-F5344CB8AC3E}">
        <p14:creationId xmlns:p14="http://schemas.microsoft.com/office/powerpoint/2010/main" val="2585972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no guidance; a baseline to test whether a model can produce realistic, structurally valid proteins.</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34</a:t>
            </a:fld>
            <a:endParaRPr lang="en-US"/>
          </a:p>
        </p:txBody>
      </p:sp>
    </p:spTree>
    <p:extLst>
      <p:ext uri="{BB962C8B-B14F-4D97-AF65-F5344CB8AC3E}">
        <p14:creationId xmlns:p14="http://schemas.microsoft.com/office/powerpoint/2010/main" val="69056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ting that the generated proteins are homologous to natural proteins and belong to the same superfamily. In summary, these provide strong evidence that the protein generation of </a:t>
            </a:r>
            <a:r>
              <a:rPr lang="en-GB" err="1"/>
              <a:t>ProLLaMA</a:t>
            </a:r>
            <a:r>
              <a:rPr lang="en-GB"/>
              <a:t> is controllable under instructions</a:t>
            </a:r>
          </a:p>
          <a:p>
            <a:r>
              <a:rPr lang="en-GB"/>
              <a:t>We evaluate controllable generation on </a:t>
            </a:r>
            <a:r>
              <a:rPr lang="en-GB" b="1"/>
              <a:t>four superfamilies</a:t>
            </a:r>
            <a:r>
              <a:rPr lang="en-GB"/>
              <a:t> by generating </a:t>
            </a:r>
            <a:r>
              <a:rPr lang="en-GB" b="1"/>
              <a:t>100</a:t>
            </a:r>
            <a:r>
              <a:rPr lang="en-GB"/>
              <a:t> sequences each and scoring them against nearest AFDB/PDB structures. </a:t>
            </a:r>
            <a:r>
              <a:rPr lang="en-GB" b="1"/>
              <a:t>TM-score</a:t>
            </a:r>
            <a:r>
              <a:rPr lang="en-GB"/>
              <a:t> and </a:t>
            </a:r>
            <a:r>
              <a:rPr lang="en-GB" b="1"/>
              <a:t>H-Prob</a:t>
            </a:r>
            <a:r>
              <a:rPr lang="en-GB"/>
              <a:t> tell us whether we landed in the right fold/family. </a:t>
            </a:r>
            <a:r>
              <a:rPr lang="en-GB" err="1"/>
              <a:t>ProLLaMA</a:t>
            </a:r>
            <a:r>
              <a:rPr lang="en-GB"/>
              <a:t> achieves </a:t>
            </a:r>
            <a:r>
              <a:rPr lang="en-GB" b="1"/>
              <a:t>0.71/0.82/0.81/0.93</a:t>
            </a:r>
            <a:r>
              <a:rPr lang="en-GB"/>
              <a:t> TM with </a:t>
            </a:r>
            <a:r>
              <a:rPr lang="en-GB" b="1"/>
              <a:t>~98–100% H-Prob</a:t>
            </a:r>
            <a:r>
              <a:rPr lang="en-GB"/>
              <a:t>, beating AR and diffusion baselines. Note the </a:t>
            </a:r>
            <a:r>
              <a:rPr lang="en-GB" b="1"/>
              <a:t>ESM-1b ‘xx% seen’</a:t>
            </a:r>
            <a:r>
              <a:rPr lang="en-GB"/>
              <a:t> rows: they reveal part of the </a:t>
            </a:r>
            <a:r>
              <a:rPr lang="en-GB" b="1"/>
              <a:t>true sequence</a:t>
            </a:r>
            <a:r>
              <a:rPr lang="en-GB"/>
              <a:t> (25–75%) before generation—essentially a helped baseline. We don’t give our model any residues; it follows the </a:t>
            </a:r>
            <a:r>
              <a:rPr lang="en-GB" b="1"/>
              <a:t>text instruction</a:t>
            </a:r>
            <a:r>
              <a:rPr lang="en-GB"/>
              <a:t> only.”</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35</a:t>
            </a:fld>
            <a:endParaRPr lang="en-US"/>
          </a:p>
        </p:txBody>
      </p:sp>
    </p:spTree>
    <p:extLst>
      <p:ext uri="{BB962C8B-B14F-4D97-AF65-F5344CB8AC3E}">
        <p14:creationId xmlns:p14="http://schemas.microsoft.com/office/powerpoint/2010/main" val="373663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pLDDT</a:t>
            </a:r>
            <a:r>
              <a:rPr lang="en-GB" dirty="0"/>
              <a:t> is the structure predictor’s </a:t>
            </a:r>
            <a:r>
              <a:rPr lang="en-GB" b="1" dirty="0"/>
              <a:t>confidence</a:t>
            </a:r>
            <a:r>
              <a:rPr lang="en-GB" dirty="0"/>
              <a:t> (higher is better). As sequences get longer, most models lose confidence—long-range constraints are harder. </a:t>
            </a:r>
            <a:r>
              <a:rPr lang="en-GB" dirty="0" err="1"/>
              <a:t>ProLLaMA</a:t>
            </a:r>
            <a:r>
              <a:rPr lang="en-GB" dirty="0"/>
              <a:t> is the exception: confidence </a:t>
            </a:r>
            <a:r>
              <a:rPr lang="en-GB" b="1" dirty="0"/>
              <a:t>improves</a:t>
            </a:r>
            <a:r>
              <a:rPr lang="en-GB" dirty="0"/>
              <a:t> up to 500 aa, suggesting it models long-range dependencies better. This matters because many natural proteins are 300–600 aa.</a:t>
            </a:r>
          </a:p>
          <a:p>
            <a:endParaRPr lang="en-GB" dirty="0"/>
          </a:p>
          <a:p>
            <a:r>
              <a:rPr lang="en-GB" dirty="0"/>
              <a:t>(This is impressive because generating stable long proteins is challenging due to many potential failure modes.) </a:t>
            </a:r>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36</a:t>
            </a:fld>
            <a:endParaRPr lang="en-US"/>
          </a:p>
        </p:txBody>
      </p:sp>
    </p:spTree>
    <p:extLst>
      <p:ext uri="{BB962C8B-B14F-4D97-AF65-F5344CB8AC3E}">
        <p14:creationId xmlns:p14="http://schemas.microsoft.com/office/powerpoint/2010/main" val="740646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SC-Perp = </a:t>
            </a:r>
            <a:r>
              <a:rPr lang="en-GB" dirty="0" err="1"/>
              <a:t>ProteinMPNN</a:t>
            </a:r>
            <a:r>
              <a:rPr lang="en-GB" dirty="0"/>
              <a:t> perplexity of the sequence </a:t>
            </a:r>
            <a:r>
              <a:rPr lang="en-GB" b="1" dirty="0"/>
              <a:t>given</a:t>
            </a:r>
            <a:r>
              <a:rPr lang="en-GB" dirty="0"/>
              <a:t> the predicted backbone (lower is better). </a:t>
            </a:r>
            <a:r>
              <a:rPr lang="en-GB" dirty="0" err="1"/>
              <a:t>ProLLaMA’s</a:t>
            </a:r>
            <a:r>
              <a:rPr lang="en-GB" dirty="0"/>
              <a:t> curve goes </a:t>
            </a:r>
            <a:r>
              <a:rPr lang="en-GB" b="1" dirty="0"/>
              <a:t>down</a:t>
            </a:r>
            <a:r>
              <a:rPr lang="en-GB" dirty="0"/>
              <a:t> with length, opposite to baselines—its sequences are </a:t>
            </a:r>
            <a:r>
              <a:rPr lang="en-GB" b="1" dirty="0"/>
              <a:t>more designable</a:t>
            </a:r>
            <a:r>
              <a:rPr lang="en-GB" dirty="0"/>
              <a:t> under the predicted structures. Caveat: this depends on </a:t>
            </a:r>
            <a:r>
              <a:rPr lang="en-GB" b="1" dirty="0" err="1"/>
              <a:t>OmegaFold</a:t>
            </a:r>
            <a:r>
              <a:rPr lang="en-GB" b="1" dirty="0"/>
              <a:t> + </a:t>
            </a:r>
            <a:r>
              <a:rPr lang="en-GB" b="1" dirty="0" err="1"/>
              <a:t>ProteinMPNN</a:t>
            </a:r>
            <a:r>
              <a:rPr lang="en-GB" dirty="0"/>
              <a:t> as proxies.</a:t>
            </a:r>
          </a:p>
          <a:p>
            <a:endParaRPr lang="en-GB" dirty="0"/>
          </a:p>
          <a:p>
            <a:r>
              <a:rPr lang="en-GB" dirty="0"/>
              <a:t>s </a:t>
            </a:r>
            <a:r>
              <a:rPr lang="en-GB" dirty="0" err="1"/>
              <a:t>ProLLaMA</a:t>
            </a:r>
            <a:r>
              <a:rPr lang="en-GB" dirty="0"/>
              <a:t> retains strong sequence– structure compatibility even for large proteins</a:t>
            </a:r>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37</a:t>
            </a:fld>
            <a:endParaRPr lang="en-US"/>
          </a:p>
        </p:txBody>
      </p:sp>
    </p:spTree>
    <p:extLst>
      <p:ext uri="{BB962C8B-B14F-4D97-AF65-F5344CB8AC3E}">
        <p14:creationId xmlns:p14="http://schemas.microsoft.com/office/powerpoint/2010/main" val="1347132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38</a:t>
            </a:fld>
            <a:endParaRPr lang="en-US"/>
          </a:p>
        </p:txBody>
      </p:sp>
    </p:spTree>
    <p:extLst>
      <p:ext uri="{BB962C8B-B14F-4D97-AF65-F5344CB8AC3E}">
        <p14:creationId xmlns:p14="http://schemas.microsoft.com/office/powerpoint/2010/main" val="44723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Across SAM-MT, TPHD, </a:t>
            </a:r>
            <a:r>
              <a:rPr lang="en-GB" dirty="0" err="1"/>
              <a:t>Trx</a:t>
            </a:r>
            <a:r>
              <a:rPr lang="en-GB" dirty="0"/>
              <a:t>, </a:t>
            </a:r>
            <a:r>
              <a:rPr lang="en-GB" dirty="0" err="1"/>
              <a:t>CheY</a:t>
            </a:r>
            <a:r>
              <a:rPr lang="en-GB" dirty="0"/>
              <a:t>, </a:t>
            </a:r>
            <a:r>
              <a:rPr lang="en-GB" dirty="0" err="1"/>
              <a:t>ProLLaMA’s</a:t>
            </a:r>
            <a:r>
              <a:rPr lang="en-GB" dirty="0"/>
              <a:t> per-residue confidence (</a:t>
            </a:r>
            <a:r>
              <a:rPr lang="en-GB" dirty="0" err="1"/>
              <a:t>pLDDT</a:t>
            </a:r>
            <a:r>
              <a:rPr lang="en-GB" dirty="0"/>
              <a:t>) tracks the natural proteins closely—typically within ~5–10 points. That suggests the generated sequences form </a:t>
            </a:r>
            <a:r>
              <a:rPr lang="en-GB" b="1" dirty="0"/>
              <a:t>well-defined cores</a:t>
            </a:r>
            <a:r>
              <a:rPr lang="en-GB" dirty="0"/>
              <a:t>, not just floppy structures.</a:t>
            </a:r>
          </a:p>
          <a:p>
            <a:r>
              <a:rPr lang="en-GB" dirty="0" err="1"/>
              <a:t>ndicators</a:t>
            </a:r>
            <a:r>
              <a:rPr lang="en-GB" dirty="0"/>
              <a:t> normalized by percentage, proteins generated by </a:t>
            </a:r>
            <a:r>
              <a:rPr lang="en-GB" dirty="0" err="1"/>
              <a:t>ProLLaMA</a:t>
            </a:r>
            <a:r>
              <a:rPr lang="en-GB" dirty="0"/>
              <a:t> are roughly comparable to natural proteins in the four superfamilies of </a:t>
            </a:r>
            <a:r>
              <a:rPr lang="en-GB" dirty="0" err="1"/>
              <a:t>CheY</a:t>
            </a:r>
            <a:r>
              <a:rPr lang="en-GB" dirty="0"/>
              <a:t>, TPHD, </a:t>
            </a:r>
            <a:r>
              <a:rPr lang="en-GB" dirty="0" err="1"/>
              <a:t>Trx</a:t>
            </a:r>
            <a:r>
              <a:rPr lang="en-GB" dirty="0"/>
              <a:t>, and SAM-MT (SAM).</a:t>
            </a:r>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39</a:t>
            </a:fld>
            <a:endParaRPr lang="en-US"/>
          </a:p>
        </p:txBody>
      </p:sp>
    </p:spTree>
    <p:extLst>
      <p:ext uri="{BB962C8B-B14F-4D97-AF65-F5344CB8AC3E}">
        <p14:creationId xmlns:p14="http://schemas.microsoft.com/office/powerpoint/2010/main" val="197209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t>
            </a:r>
            <a:r>
              <a:rPr lang="en-GB" b="1"/>
              <a:t>the GPT-2 moment for proteins</a:t>
            </a:r>
            <a:r>
              <a:rPr lang="en-GB"/>
              <a:t> — first big AR LM for de novo protein generation.</a:t>
            </a:r>
          </a:p>
          <a:p>
            <a:endParaRPr lang="en-GB"/>
          </a:p>
          <a:p>
            <a:pPr algn="l" fontAlgn="t">
              <a:buFont typeface="Arial" panose="020B0604020202020204" pitchFamily="34" charset="0"/>
              <a:buChar char="•"/>
            </a:pPr>
            <a:r>
              <a:rPr lang="en-GB" b="1" i="0">
                <a:solidFill>
                  <a:srgbClr val="FFFFFF"/>
                </a:solidFill>
                <a:effectLst/>
                <a:highlight>
                  <a:srgbClr val="212121"/>
                </a:highlight>
                <a:latin typeface="Segoe UI Variable Text" pitchFamily="2" charset="0"/>
              </a:rPr>
              <a:t>ProtGPT2 (</a:t>
            </a:r>
            <a:r>
              <a:rPr lang="en-GB" b="1" i="0" err="1">
                <a:solidFill>
                  <a:srgbClr val="FFFFFF"/>
                </a:solidFill>
                <a:effectLst/>
                <a:highlight>
                  <a:srgbClr val="212121"/>
                </a:highlight>
                <a:latin typeface="Segoe UI Variable Text" pitchFamily="2" charset="0"/>
              </a:rPr>
              <a:t>Ferruz</a:t>
            </a:r>
            <a:r>
              <a:rPr lang="en-GB" b="1" i="0">
                <a:solidFill>
                  <a:srgbClr val="FFFFFF"/>
                </a:solidFill>
                <a:effectLst/>
                <a:highlight>
                  <a:srgbClr val="212121"/>
                </a:highlight>
                <a:latin typeface="Segoe UI Variable Text" pitchFamily="2" charset="0"/>
              </a:rPr>
              <a:t>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2022):</a:t>
            </a:r>
            <a:r>
              <a:rPr lang="en-GB" b="0" i="0">
                <a:solidFill>
                  <a:srgbClr val="FFFFFF"/>
                </a:solidFill>
                <a:effectLst/>
                <a:highlight>
                  <a:srgbClr val="212121"/>
                </a:highlight>
                <a:latin typeface="Segoe UI Variable Text" pitchFamily="2" charset="0"/>
              </a:rPr>
              <a:t> An </a:t>
            </a:r>
            <a:r>
              <a:rPr lang="en-GB" b="1" i="0">
                <a:solidFill>
                  <a:srgbClr val="FFFFFF"/>
                </a:solidFill>
                <a:effectLst/>
                <a:highlight>
                  <a:srgbClr val="212121"/>
                </a:highlight>
                <a:latin typeface="Segoe UI Variable Text" pitchFamily="2" charset="0"/>
              </a:rPr>
              <a:t>autoregressive Transformer</a:t>
            </a:r>
            <a:r>
              <a:rPr lang="en-GB" b="0" i="0">
                <a:solidFill>
                  <a:srgbClr val="FFFFFF"/>
                </a:solidFill>
                <a:effectLst/>
                <a:highlight>
                  <a:srgbClr val="212121"/>
                </a:highlight>
                <a:latin typeface="Segoe UI Variable Text" pitchFamily="2" charset="0"/>
              </a:rPr>
              <a:t> (GPT-2 architecture) with ~738M parameters, trained on the UniRef50 protein database (~50 million sequences)</a:t>
            </a:r>
            <a:r>
              <a:rPr lang="en-GB" b="0" i="0" u="none" strike="noStrike">
                <a:solidFill>
                  <a:srgbClr val="7AB7FF"/>
                </a:solidFill>
                <a:effectLst/>
                <a:highlight>
                  <a:srgbClr val="303030"/>
                </a:highlight>
                <a:latin typeface="Segoe UI Variable Text" pitchFamily="2" charset="0"/>
                <a:hlinkClick r:id="rId3"/>
              </a:rPr>
              <a:t>nature.com</a:t>
            </a:r>
            <a:r>
              <a:rPr lang="en-GB" b="0" i="0" u="none" strike="noStrike">
                <a:solidFill>
                  <a:srgbClr val="7AB7FF"/>
                </a:solidFill>
                <a:effectLst/>
                <a:highlight>
                  <a:srgbClr val="303030"/>
                </a:highlight>
                <a:latin typeface="Segoe UI Variable Text" pitchFamily="2" charset="0"/>
                <a:hlinkClick r:id="rId4"/>
              </a:rPr>
              <a:t>sciencedirect.com</a:t>
            </a:r>
            <a:r>
              <a:rPr lang="en-GB" b="0" i="0">
                <a:solidFill>
                  <a:srgbClr val="FFFFFF"/>
                </a:solidFill>
                <a:effectLst/>
                <a:highlight>
                  <a:srgbClr val="212121"/>
                </a:highlight>
                <a:latin typeface="Segoe UI Variable Text" pitchFamily="2" charset="0"/>
              </a:rPr>
              <a:t>. ProtGPT2 generates </a:t>
            </a:r>
            <a:r>
              <a:rPr lang="en-GB" b="1" i="0">
                <a:solidFill>
                  <a:srgbClr val="FFFFFF"/>
                </a:solidFill>
                <a:effectLst/>
                <a:highlight>
                  <a:srgbClr val="212121"/>
                </a:highlight>
                <a:latin typeface="Segoe UI Variable Text" pitchFamily="2" charset="0"/>
              </a:rPr>
              <a:t>de novo protein sequences</a:t>
            </a:r>
            <a:r>
              <a:rPr lang="en-GB" b="0" i="0">
                <a:solidFill>
                  <a:srgbClr val="FFFFFF"/>
                </a:solidFill>
                <a:effectLst/>
                <a:highlight>
                  <a:srgbClr val="212121"/>
                </a:highlight>
                <a:latin typeface="Segoe UI Variable Text" pitchFamily="2" charset="0"/>
              </a:rPr>
              <a:t> in an unsupervised manner, exploring novel sequence space</a:t>
            </a:r>
            <a:r>
              <a:rPr lang="en-GB" b="0" i="0" u="none" strike="noStrike">
                <a:solidFill>
                  <a:srgbClr val="7AB7FF"/>
                </a:solidFill>
                <a:effectLst/>
                <a:highlight>
                  <a:srgbClr val="303030"/>
                </a:highlight>
                <a:latin typeface="Segoe UI Variable Text" pitchFamily="2" charset="0"/>
                <a:hlinkClick r:id="rId4"/>
              </a:rPr>
              <a:t>sciencedirect.com</a:t>
            </a:r>
            <a:r>
              <a:rPr lang="en-GB" b="0" i="0">
                <a:solidFill>
                  <a:srgbClr val="FFFFFF"/>
                </a:solidFill>
                <a:effectLst/>
                <a:highlight>
                  <a:srgbClr val="212121"/>
                </a:highlight>
                <a:latin typeface="Segoe UI Variable Text" pitchFamily="2" charset="0"/>
              </a:rPr>
              <a:t>. It was one of the first open large-scale protein </a:t>
            </a:r>
            <a:r>
              <a:rPr lang="en-GB" b="0" i="1">
                <a:solidFill>
                  <a:srgbClr val="FFFFFF"/>
                </a:solidFill>
                <a:effectLst/>
                <a:highlight>
                  <a:srgbClr val="212121"/>
                </a:highlight>
                <a:latin typeface="Segoe UI Variable Text" pitchFamily="2" charset="0"/>
              </a:rPr>
              <a:t>generator</a:t>
            </a:r>
            <a:r>
              <a:rPr lang="en-GB" b="0" i="0">
                <a:solidFill>
                  <a:srgbClr val="FFFFFF"/>
                </a:solidFill>
                <a:effectLst/>
                <a:highlight>
                  <a:srgbClr val="212121"/>
                </a:highlight>
                <a:latin typeface="Segoe UI Variable Text" pitchFamily="2" charset="0"/>
              </a:rPr>
              <a:t> models, demonstrating that a language-model could output sequences that appear realistic and foldable</a:t>
            </a:r>
            <a:r>
              <a:rPr lang="en-GB" b="0" i="0" u="none" strike="noStrike">
                <a:solidFill>
                  <a:srgbClr val="7AB7FF"/>
                </a:solidFill>
                <a:effectLst/>
                <a:highlight>
                  <a:srgbClr val="303030"/>
                </a:highlight>
                <a:latin typeface="Segoe UI Variable Text" pitchFamily="2" charset="0"/>
                <a:hlinkClick r:id="rId3"/>
              </a:rPr>
              <a:t>nature.com</a:t>
            </a:r>
            <a:r>
              <a:rPr lang="en-GB" b="0" i="0">
                <a:solidFill>
                  <a:srgbClr val="FFFFFF"/>
                </a:solidFill>
                <a:effectLst/>
                <a:highlight>
                  <a:srgbClr val="212121"/>
                </a:highlight>
                <a:latin typeface="Segoe UI Variable Text" pitchFamily="2" charset="0"/>
              </a:rPr>
              <a:t>. However, it </a:t>
            </a:r>
            <a:r>
              <a:rPr lang="en-GB" b="1" i="0">
                <a:solidFill>
                  <a:srgbClr val="FFFFFF"/>
                </a:solidFill>
                <a:effectLst/>
                <a:highlight>
                  <a:srgbClr val="212121"/>
                </a:highlight>
                <a:latin typeface="Segoe UI Variable Text" pitchFamily="2" charset="0"/>
              </a:rPr>
              <a:t>only performs generation</a:t>
            </a:r>
            <a:r>
              <a:rPr lang="en-GB" b="0" i="0">
                <a:solidFill>
                  <a:srgbClr val="FFFFFF"/>
                </a:solidFill>
                <a:effectLst/>
                <a:highlight>
                  <a:srgbClr val="212121"/>
                </a:highlight>
                <a:latin typeface="Segoe UI Variable Text" pitchFamily="2" charset="0"/>
              </a:rPr>
              <a:t> (no instruction or property prediction capabilities). It achieved state-of-the-art </a:t>
            </a:r>
            <a:r>
              <a:rPr lang="en-GB" b="0" i="1">
                <a:solidFill>
                  <a:srgbClr val="FFFFFF"/>
                </a:solidFill>
                <a:effectLst/>
                <a:highlight>
                  <a:srgbClr val="212121"/>
                </a:highlight>
                <a:latin typeface="Segoe UI Variable Text" pitchFamily="2" charset="0"/>
              </a:rPr>
              <a:t>unconditional</a:t>
            </a:r>
            <a:r>
              <a:rPr lang="en-GB" b="0" i="0">
                <a:solidFill>
                  <a:srgbClr val="FFFFFF"/>
                </a:solidFill>
                <a:effectLst/>
                <a:highlight>
                  <a:srgbClr val="212121"/>
                </a:highlight>
                <a:latin typeface="Segoe UI Variable Text" pitchFamily="2" charset="0"/>
              </a:rPr>
              <a:t> protein generation quality as of 2022.</a:t>
            </a:r>
          </a:p>
        </p:txBody>
      </p:sp>
      <p:sp>
        <p:nvSpPr>
          <p:cNvPr id="4" name="Slide Number Placeholder 3"/>
          <p:cNvSpPr>
            <a:spLocks noGrp="1"/>
          </p:cNvSpPr>
          <p:nvPr>
            <p:ph type="sldNum" sz="quarter" idx="5"/>
          </p:nvPr>
        </p:nvSpPr>
        <p:spPr/>
        <p:txBody>
          <a:bodyPr/>
          <a:lstStyle/>
          <a:p>
            <a:fld id="{84B9BC3D-5230-4E9C-8CFE-AB46E59A5ABE}" type="slidenum">
              <a:rPr lang="en-US" smtClean="0"/>
              <a:t>8</a:t>
            </a:fld>
            <a:endParaRPr lang="en-US"/>
          </a:p>
        </p:txBody>
      </p:sp>
    </p:spTree>
    <p:extLst>
      <p:ext uri="{BB962C8B-B14F-4D97-AF65-F5344CB8AC3E}">
        <p14:creationId xmlns:p14="http://schemas.microsoft.com/office/powerpoint/2010/main" val="2907845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Panel E – SC-Perp</a:t>
            </a:r>
          </a:p>
          <a:p>
            <a:pPr>
              <a:buFont typeface="Arial" panose="020B0604020202020204" pitchFamily="34" charset="0"/>
              <a:buChar char="•"/>
            </a:pPr>
            <a:r>
              <a:rPr lang="en-GB" dirty="0"/>
              <a:t>Measures: </a:t>
            </a:r>
            <a:r>
              <a:rPr lang="en-GB" b="1" dirty="0"/>
              <a:t>fit between sequence and its predicted fold</a:t>
            </a:r>
            <a:r>
              <a:rPr lang="en-GB" dirty="0"/>
              <a:t> (lower is better, but here they normalized so higher = better).</a:t>
            </a:r>
          </a:p>
          <a:p>
            <a:pPr>
              <a:buFont typeface="Arial" panose="020B0604020202020204" pitchFamily="34" charset="0"/>
              <a:buChar char="•"/>
            </a:pPr>
            <a:r>
              <a:rPr lang="en-GB" dirty="0"/>
              <a:t>Observation: </a:t>
            </a:r>
            <a:r>
              <a:rPr lang="en-GB" dirty="0" err="1"/>
              <a:t>ProLLaMA</a:t>
            </a:r>
            <a:r>
              <a:rPr lang="en-GB" dirty="0"/>
              <a:t> proteins are again </a:t>
            </a:r>
            <a:r>
              <a:rPr lang="en-GB" b="1" dirty="0"/>
              <a:t>close to natural ones</a:t>
            </a:r>
            <a:r>
              <a:rPr lang="en-GB" dirty="0"/>
              <a:t>, sometimes even slightly better.</a:t>
            </a:r>
          </a:p>
          <a:p>
            <a:pPr>
              <a:buFont typeface="Arial" panose="020B0604020202020204" pitchFamily="34" charset="0"/>
              <a:buChar char="•"/>
            </a:pPr>
            <a:r>
              <a:rPr lang="en-GB" dirty="0"/>
              <a:t>Interpretation: </a:t>
            </a:r>
            <a:r>
              <a:rPr lang="en-GB" i="1" dirty="0"/>
              <a:t>Generated sequences “belong” in their folds about as well as natural sequences do.</a:t>
            </a:r>
            <a:endParaRPr lang="en-GB" dirty="0"/>
          </a:p>
          <a:p>
            <a:r>
              <a:rPr lang="en-GB" dirty="0"/>
              <a:t>👉 </a:t>
            </a:r>
            <a:r>
              <a:rPr lang="en-GB" i="1" dirty="0" err="1"/>
              <a:t>ProLLaMA</a:t>
            </a:r>
            <a:r>
              <a:rPr lang="en-GB" i="1" dirty="0"/>
              <a:t> doesn’t just produce stable folds, but sequences that are self-consistent with their folds.</a:t>
            </a:r>
            <a:endParaRPr lang="en-GB" dirty="0"/>
          </a:p>
          <a:p>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40</a:t>
            </a:fld>
            <a:endParaRPr lang="en-US"/>
          </a:p>
        </p:txBody>
      </p:sp>
    </p:spTree>
    <p:extLst>
      <p:ext uri="{BB962C8B-B14F-4D97-AF65-F5344CB8AC3E}">
        <p14:creationId xmlns:p14="http://schemas.microsoft.com/office/powerpoint/2010/main" val="2732651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“TM-scores for generated sequences fall in the </a:t>
            </a:r>
            <a:r>
              <a:rPr lang="en-GB" b="1" dirty="0"/>
              <a:t>same regime</a:t>
            </a:r>
            <a:r>
              <a:rPr lang="en-GB" dirty="0"/>
              <a:t> as natural family members—well above the 0.5 ‘same fold’ threshold. Together with </a:t>
            </a:r>
            <a:r>
              <a:rPr lang="en-GB" dirty="0" err="1"/>
              <a:t>pLDDT</a:t>
            </a:r>
            <a:r>
              <a:rPr lang="en-GB" dirty="0"/>
              <a:t>/SC-Perp, this shows </a:t>
            </a:r>
            <a:r>
              <a:rPr lang="en-GB" b="1" dirty="0"/>
              <a:t>controlled generation</a:t>
            </a:r>
            <a:r>
              <a:rPr lang="en-GB" dirty="0"/>
              <a:t> landed in the intended folds with </a:t>
            </a:r>
            <a:r>
              <a:rPr lang="en-GB" b="1" dirty="0"/>
              <a:t>near-natural plausibility</a:t>
            </a:r>
          </a:p>
          <a:p>
            <a:r>
              <a:rPr lang="en-GB" b="1" dirty="0"/>
              <a:t>Panel F – TM-score</a:t>
            </a:r>
          </a:p>
          <a:p>
            <a:pPr>
              <a:buFont typeface="Arial" panose="020B0604020202020204" pitchFamily="34" charset="0"/>
              <a:buChar char="•"/>
            </a:pPr>
            <a:r>
              <a:rPr lang="en-GB" dirty="0"/>
              <a:t>Measures: </a:t>
            </a:r>
            <a:r>
              <a:rPr lang="en-GB" b="1" dirty="0"/>
              <a:t>overall fold similarity</a:t>
            </a:r>
            <a:r>
              <a:rPr lang="en-GB" dirty="0"/>
              <a:t> to the target superfamily (scale 0–100%).</a:t>
            </a:r>
          </a:p>
          <a:p>
            <a:pPr>
              <a:buFont typeface="Arial" panose="020B0604020202020204" pitchFamily="34" charset="0"/>
              <a:buChar char="•"/>
            </a:pPr>
            <a:r>
              <a:rPr lang="en-GB" dirty="0"/>
              <a:t>Observation: Blue and green bars overlap a lot (both ≥70–90).</a:t>
            </a:r>
          </a:p>
          <a:p>
            <a:pPr>
              <a:buFont typeface="Arial" panose="020B0604020202020204" pitchFamily="34" charset="0"/>
              <a:buChar char="•"/>
            </a:pPr>
            <a:r>
              <a:rPr lang="en-GB" dirty="0"/>
              <a:t>Interpretation: </a:t>
            </a:r>
            <a:r>
              <a:rPr lang="en-GB" i="1" dirty="0" err="1"/>
              <a:t>ProLLaMA</a:t>
            </a:r>
            <a:r>
              <a:rPr lang="en-GB" i="1" dirty="0"/>
              <a:t> hits the correct folds, comparable to natural proteins.</a:t>
            </a:r>
            <a:endParaRPr lang="en-GB" dirty="0"/>
          </a:p>
          <a:p>
            <a:r>
              <a:rPr lang="en-GB" dirty="0"/>
              <a:t>👉 </a:t>
            </a:r>
            <a:r>
              <a:rPr lang="en-GB" i="1" dirty="0"/>
              <a:t>Generated proteins fold into the same “family shapes” as intended.</a:t>
            </a:r>
            <a:endParaRPr lang="en-GB" dirty="0"/>
          </a:p>
          <a:p>
            <a:endParaRPr lang="en-DE" dirty="0"/>
          </a:p>
        </p:txBody>
      </p:sp>
      <p:sp>
        <p:nvSpPr>
          <p:cNvPr id="4" name="Slide Number Placeholder 3"/>
          <p:cNvSpPr>
            <a:spLocks noGrp="1"/>
          </p:cNvSpPr>
          <p:nvPr>
            <p:ph type="sldNum" sz="quarter" idx="5"/>
          </p:nvPr>
        </p:nvSpPr>
        <p:spPr/>
        <p:txBody>
          <a:bodyPr/>
          <a:lstStyle/>
          <a:p>
            <a:fld id="{84B9BC3D-5230-4E9C-8CFE-AB46E59A5ABE}" type="slidenum">
              <a:rPr lang="en-US" smtClean="0"/>
              <a:t>41</a:t>
            </a:fld>
            <a:endParaRPr lang="en-US"/>
          </a:p>
        </p:txBody>
      </p:sp>
    </p:spTree>
    <p:extLst>
      <p:ext uri="{BB962C8B-B14F-4D97-AF65-F5344CB8AC3E}">
        <p14:creationId xmlns:p14="http://schemas.microsoft.com/office/powerpoint/2010/main" val="4215088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Property prediction evaluates understanding: given a sequence, output all superfamily labels. The test split has 10,000 sequences and is multi-label over a subset of the 11,268 total superfamilies. Overall we get Exact-Match 0.62, Jaccard 0.67, and Precision/Recall/F1 of 0.63/0.72/0.67—solid for a free-form, text-output setting. The per-family table shows representative classes: we see high precision and recall across key families like SAM-MT, TPHD, </a:t>
            </a:r>
            <a:r>
              <a:rPr lang="en-GB" err="1"/>
              <a:t>Trx</a:t>
            </a:r>
            <a:r>
              <a:rPr lang="en-GB"/>
              <a:t>, </a:t>
            </a:r>
            <a:r>
              <a:rPr lang="en-GB" err="1"/>
              <a:t>CheY</a:t>
            </a:r>
            <a:r>
              <a:rPr lang="en-GB"/>
              <a:t>, with F1 mostly ≥0.84. Remember: ‘Accuracy’ rows here are per-family examples, not an overall single-label accuracy; this task is multi-label, so we rely on Exact-Match, F1, and Jaccard to summarize performance.</a:t>
            </a:r>
          </a:p>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42</a:t>
            </a:fld>
            <a:endParaRPr lang="en-US"/>
          </a:p>
        </p:txBody>
      </p:sp>
    </p:spTree>
    <p:extLst>
      <p:ext uri="{BB962C8B-B14F-4D97-AF65-F5344CB8AC3E}">
        <p14:creationId xmlns:p14="http://schemas.microsoft.com/office/powerpoint/2010/main" val="337346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43</a:t>
            </a:fld>
            <a:endParaRPr lang="en-US"/>
          </a:p>
        </p:txBody>
      </p:sp>
    </p:spTree>
    <p:extLst>
      <p:ext uri="{BB962C8B-B14F-4D97-AF65-F5344CB8AC3E}">
        <p14:creationId xmlns:p14="http://schemas.microsoft.com/office/powerpoint/2010/main" val="3556438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44</a:t>
            </a:fld>
            <a:endParaRPr lang="en-US"/>
          </a:p>
        </p:txBody>
      </p:sp>
    </p:spTree>
    <p:extLst>
      <p:ext uri="{BB962C8B-B14F-4D97-AF65-F5344CB8AC3E}">
        <p14:creationId xmlns:p14="http://schemas.microsoft.com/office/powerpoint/2010/main" val="114681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5988-E5FE-5598-052E-5C119EC92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0254D-49CB-B087-D09A-5462049AE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4F86A-8314-6F06-906D-48B11AB3C1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A6B68F-D9CB-3C41-8D92-F6FE57E7517B}"/>
              </a:ext>
            </a:extLst>
          </p:cNvPr>
          <p:cNvSpPr>
            <a:spLocks noGrp="1"/>
          </p:cNvSpPr>
          <p:nvPr>
            <p:ph type="sldNum" sz="quarter" idx="5"/>
          </p:nvPr>
        </p:nvSpPr>
        <p:spPr/>
        <p:txBody>
          <a:bodyPr/>
          <a:lstStyle/>
          <a:p>
            <a:fld id="{84B9BC3D-5230-4E9C-8CFE-AB46E59A5ABE}" type="slidenum">
              <a:rPr lang="en-US" smtClean="0"/>
              <a:t>45</a:t>
            </a:fld>
            <a:endParaRPr lang="en-US"/>
          </a:p>
        </p:txBody>
      </p:sp>
    </p:spTree>
    <p:extLst>
      <p:ext uri="{BB962C8B-B14F-4D97-AF65-F5344CB8AC3E}">
        <p14:creationId xmlns:p14="http://schemas.microsoft.com/office/powerpoint/2010/main" val="2309865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t>: one model for generation (unconditional + controllable) and understanding via a 2-stage recipe (protein CLM → instruction tuning).</a:t>
            </a:r>
            <a:endParaRPr lang="en-DE"/>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t>shrinks vocab (→ big Embed/Head savings); </a:t>
            </a:r>
            <a:r>
              <a:rPr lang="en-US" sz="1200" baseline="0" err="1"/>
              <a:t>LoRA</a:t>
            </a:r>
            <a:r>
              <a:rPr lang="en-US" sz="1200" baseline="0"/>
              <a:t> (~≈5% trainable) adapts LLaMA-2 while keeping NL instruction skills.</a:t>
            </a:r>
            <a:endParaRPr lang="en-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t>~52.8M protein sequences (Stage-1) + 12.7M instruction instances over 11,268 superfamilies (Stage-2).</a:t>
            </a:r>
            <a:endParaRPr lang="en-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t>near-perfect H-Prob in controllable design; Exact-Match ≈ 0.62 / F1 ≈ 0.67 for superfamily prediction</a:t>
            </a:r>
            <a:endParaRPr lang="en-DE"/>
          </a:p>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46</a:t>
            </a:fld>
            <a:endParaRPr lang="en-US"/>
          </a:p>
        </p:txBody>
      </p:sp>
    </p:spTree>
    <p:extLst>
      <p:ext uri="{BB962C8B-B14F-4D97-AF65-F5344CB8AC3E}">
        <p14:creationId xmlns:p14="http://schemas.microsoft.com/office/powerpoint/2010/main" val="2744442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PVP story isn’t end-to-end validated.</a:t>
            </a:r>
            <a:r>
              <a:rPr lang="en-GB"/>
              <a:t> Protein Vocabulary Pruning (32k→1,045 in Stage-1) dramatically cuts Embed/Head parameters, but the paper notes potential second-stage degradation after PVP “recovery” unless special handling is used; there’s no full training-time/energy vs. accuracy trade-off study across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Baselines for controllable generation are imperfect.</a:t>
            </a:r>
            <a:r>
              <a:rPr lang="en-GB"/>
              <a:t> ESM-1b/2 aren’t designed for instruction-conditioned generation (they even give ESM-1b 25–75% “seen” residues to help). A fair “controlled-gen” baseline set is still thin. </a:t>
            </a:r>
          </a:p>
          <a:p>
            <a:r>
              <a:rPr lang="en-GB" b="1"/>
              <a:t>Property prediction is text-generation over a very large label space.</a:t>
            </a:r>
            <a:r>
              <a:rPr lang="en-GB"/>
              <a:t> The overall scores (Exact-Match 0.62, F1 0.67 on </a:t>
            </a:r>
            <a:r>
              <a:rPr lang="en-GB" b="1"/>
              <a:t>10k</a:t>
            </a:r>
            <a:r>
              <a:rPr lang="en-GB"/>
              <a:t> samples) are solid, but the evaluation doesn’t compare against strong discriminative multi-label baselines trained on the same split</a:t>
            </a:r>
          </a:p>
          <a:p>
            <a:endParaRPr lang="en-GB"/>
          </a:p>
          <a:p>
            <a:r>
              <a:rPr lang="en-GB" b="1"/>
              <a:t>Efficiency accounting.</a:t>
            </a:r>
            <a:r>
              <a:rPr lang="en-GB"/>
              <a:t> PVP is proposed but not end-to-end profiled (GPU-hours, memory</a:t>
            </a:r>
          </a:p>
          <a:p>
            <a:r>
              <a:rPr lang="en-GB" b="1"/>
              <a:t>Evaluation rigor.</a:t>
            </a:r>
            <a:r>
              <a:rPr lang="en-GB"/>
              <a:t> Controllable gen on only </a:t>
            </a:r>
            <a:r>
              <a:rPr lang="en-GB" b="1"/>
              <a:t>4 families</a:t>
            </a:r>
            <a:r>
              <a:rPr lang="en-GB"/>
              <a:t>; unconditional sample counts not clearly fixed; few confidence intervals, no calibration plots, and limited zero-shot/OOD tests., throughput) versus accuracy across </a:t>
            </a:r>
            <a:r>
              <a:rPr lang="en-GB" b="1"/>
              <a:t>both</a:t>
            </a:r>
            <a:r>
              <a:rPr lang="en-GB"/>
              <a:t> stages and tasks; </a:t>
            </a:r>
            <a:r>
              <a:rPr lang="en-GB" err="1"/>
              <a:t>LoRA</a:t>
            </a:r>
            <a:r>
              <a:rPr lang="en-GB"/>
              <a:t> target-module choices not ablated.</a:t>
            </a:r>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47</a:t>
            </a:fld>
            <a:endParaRPr lang="en-US"/>
          </a:p>
        </p:txBody>
      </p:sp>
    </p:spTree>
    <p:extLst>
      <p:ext uri="{BB962C8B-B14F-4D97-AF65-F5344CB8AC3E}">
        <p14:creationId xmlns:p14="http://schemas.microsoft.com/office/powerpoint/2010/main" val="2324838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Create enzymes/binders that don’t exist yet (e.g., break down plastics, capture CO₂, neutralize a new virus).</a:t>
            </a:r>
            <a:br>
              <a:rPr lang="en-GB"/>
            </a:br>
            <a:r>
              <a:rPr lang="en-GB"/>
              <a:t>More stable at high/low temps or extreme pH, more soluble, less immunogenic, longer half-life, or cheaper to manufacture.</a:t>
            </a:r>
            <a:br>
              <a:rPr lang="en-GB"/>
            </a:br>
            <a:r>
              <a:rPr lang="en-GB"/>
              <a:t>Design a protein to bind a specific epitope, </a:t>
            </a:r>
            <a:r>
              <a:rPr lang="en-GB" err="1"/>
              <a:t>catalyze</a:t>
            </a:r>
            <a:r>
              <a:rPr lang="en-GB"/>
              <a:t> a specific reaction, or localize to a cell compartment.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Self-assembling nanostructures, adhesives, light-emitting proteins, biosensors for diagnostics.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Explore the colossal sequence space (≈ 20𝐿20L) to learn </a:t>
            </a:r>
            <a:r>
              <a:rPr lang="en-GB" err="1"/>
              <a:t>sequence→structure→function</a:t>
            </a:r>
            <a:r>
              <a:rPr lang="en-GB"/>
              <a:t> rules faster than trial-and-error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53</a:t>
            </a:fld>
            <a:endParaRPr lang="en-US"/>
          </a:p>
        </p:txBody>
      </p:sp>
    </p:spTree>
    <p:extLst>
      <p:ext uri="{BB962C8B-B14F-4D97-AF65-F5344CB8AC3E}">
        <p14:creationId xmlns:p14="http://schemas.microsoft.com/office/powerpoint/2010/main" val="333501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54</a:t>
            </a:fld>
            <a:endParaRPr lang="en-US"/>
          </a:p>
        </p:txBody>
      </p:sp>
    </p:spTree>
    <p:extLst>
      <p:ext uri="{BB962C8B-B14F-4D97-AF65-F5344CB8AC3E}">
        <p14:creationId xmlns:p14="http://schemas.microsoft.com/office/powerpoint/2010/main" val="233337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err="1">
                <a:solidFill>
                  <a:srgbClr val="FFFFFF"/>
                </a:solidFill>
                <a:effectLst/>
                <a:highlight>
                  <a:srgbClr val="212121"/>
                </a:highlight>
                <a:latin typeface="Segoe UI Variable Text" pitchFamily="2" charset="0"/>
              </a:rPr>
              <a:t>ProGen</a:t>
            </a:r>
            <a:r>
              <a:rPr lang="en-GB" b="1" i="0">
                <a:solidFill>
                  <a:srgbClr val="FFFFFF"/>
                </a:solidFill>
                <a:effectLst/>
                <a:highlight>
                  <a:srgbClr val="212121"/>
                </a:highlight>
                <a:latin typeface="Segoe UI Variable Text" pitchFamily="2" charset="0"/>
              </a:rPr>
              <a:t> (</a:t>
            </a:r>
            <a:r>
              <a:rPr lang="en-GB" b="1" i="0" err="1">
                <a:solidFill>
                  <a:srgbClr val="FFFFFF"/>
                </a:solidFill>
                <a:effectLst/>
                <a:highlight>
                  <a:srgbClr val="212121"/>
                </a:highlight>
                <a:latin typeface="Segoe UI Variable Text" pitchFamily="2" charset="0"/>
              </a:rPr>
              <a:t>Madani</a:t>
            </a:r>
            <a:r>
              <a:rPr lang="en-GB" b="1" i="0">
                <a:solidFill>
                  <a:srgbClr val="FFFFFF"/>
                </a:solidFill>
                <a:effectLst/>
                <a:highlight>
                  <a:srgbClr val="212121"/>
                </a:highlight>
                <a:latin typeface="Segoe UI Variable Text" pitchFamily="2" charset="0"/>
              </a:rPr>
              <a:t>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2023):</a:t>
            </a:r>
            <a:r>
              <a:rPr lang="en-GB" b="0" i="0">
                <a:solidFill>
                  <a:srgbClr val="FFFFFF"/>
                </a:solidFill>
                <a:effectLst/>
                <a:highlight>
                  <a:srgbClr val="212121"/>
                </a:highlight>
                <a:latin typeface="Segoe UI Variable Text" pitchFamily="2" charset="0"/>
              </a:rPr>
              <a:t> A </a:t>
            </a:r>
            <a:r>
              <a:rPr lang="en-GB" b="1" i="0">
                <a:solidFill>
                  <a:srgbClr val="FFFFFF"/>
                </a:solidFill>
                <a:effectLst/>
                <a:highlight>
                  <a:srgbClr val="212121"/>
                </a:highlight>
                <a:latin typeface="Segoe UI Variable Text" pitchFamily="2" charset="0"/>
              </a:rPr>
              <a:t>1.2 billion-parameter</a:t>
            </a:r>
            <a:r>
              <a:rPr lang="en-GB" b="0" i="0">
                <a:solidFill>
                  <a:srgbClr val="FFFFFF"/>
                </a:solidFill>
                <a:effectLst/>
                <a:highlight>
                  <a:srgbClr val="212121"/>
                </a:highlight>
                <a:latin typeface="Segoe UI Variable Text" pitchFamily="2" charset="0"/>
              </a:rPr>
              <a:t> Transformer-based protein LM trained on ~280 million sequences, with conditioning tags (e.g. taxonomic family, protein function keywords)</a:t>
            </a:r>
            <a:r>
              <a:rPr lang="en-GB" b="0" i="0" u="none" strike="noStrike">
                <a:solidFill>
                  <a:srgbClr val="7AB7FF"/>
                </a:solidFill>
                <a:effectLst/>
                <a:highlight>
                  <a:srgbClr val="303030"/>
                </a:highlight>
                <a:latin typeface="Segoe UI Variable Text" pitchFamily="2" charset="0"/>
                <a:hlinkClick r:id="rId3"/>
              </a:rPr>
              <a:t>arxiv.org</a:t>
            </a:r>
            <a:r>
              <a:rPr lang="en-GB" b="0" i="0">
                <a:solidFill>
                  <a:srgbClr val="FFFFFF"/>
                </a:solidFill>
                <a:effectLst/>
                <a:highlight>
                  <a:srgbClr val="212121"/>
                </a:highlight>
                <a:latin typeface="Segoe UI Variable Text" pitchFamily="2" charset="0"/>
              </a:rPr>
              <a:t>. By training with these </a:t>
            </a:r>
            <a:r>
              <a:rPr lang="en-GB" b="1" i="0">
                <a:solidFill>
                  <a:srgbClr val="FFFFFF"/>
                </a:solidFill>
                <a:effectLst/>
                <a:highlight>
                  <a:srgbClr val="212121"/>
                </a:highlight>
                <a:latin typeface="Segoe UI Variable Text" pitchFamily="2" charset="0"/>
              </a:rPr>
              <a:t>control tags</a:t>
            </a:r>
            <a:r>
              <a:rPr lang="en-GB" b="0" i="0">
                <a:solidFill>
                  <a:srgbClr val="FFFFFF"/>
                </a:solidFill>
                <a:effectLst/>
                <a:highlight>
                  <a:srgbClr val="212121"/>
                </a:highlight>
                <a:latin typeface="Segoe UI Variable Text" pitchFamily="2" charset="0"/>
              </a:rPr>
              <a:t>, </a:t>
            </a:r>
            <a:r>
              <a:rPr lang="en-GB" b="0" i="0" err="1">
                <a:solidFill>
                  <a:srgbClr val="FFFFFF"/>
                </a:solidFill>
                <a:effectLst/>
                <a:highlight>
                  <a:srgbClr val="212121"/>
                </a:highlight>
                <a:latin typeface="Segoe UI Variable Text" pitchFamily="2" charset="0"/>
              </a:rPr>
              <a:t>ProGen</a:t>
            </a:r>
            <a:r>
              <a:rPr lang="en-GB" b="0" i="0">
                <a:solidFill>
                  <a:srgbClr val="FFFFFF"/>
                </a:solidFill>
                <a:effectLst/>
                <a:highlight>
                  <a:srgbClr val="212121"/>
                </a:highlight>
                <a:latin typeface="Segoe UI Variable Text" pitchFamily="2" charset="0"/>
              </a:rPr>
              <a:t> can do </a:t>
            </a:r>
            <a:r>
              <a:rPr lang="en-GB" b="1" i="0">
                <a:solidFill>
                  <a:srgbClr val="FFFFFF"/>
                </a:solidFill>
                <a:effectLst/>
                <a:highlight>
                  <a:srgbClr val="212121"/>
                </a:highlight>
                <a:latin typeface="Segoe UI Variable Text" pitchFamily="2" charset="0"/>
              </a:rPr>
              <a:t>controllable protein generation</a:t>
            </a:r>
            <a:r>
              <a:rPr lang="en-GB" b="0" i="0">
                <a:solidFill>
                  <a:srgbClr val="FFFFFF"/>
                </a:solidFill>
                <a:effectLst/>
                <a:highlight>
                  <a:srgbClr val="212121"/>
                </a:highlight>
                <a:latin typeface="Segoe UI Variable Text" pitchFamily="2" charset="0"/>
              </a:rPr>
              <a:t> – generating sequences with a desired functionality or origin</a:t>
            </a:r>
            <a:r>
              <a:rPr lang="en-GB" b="0" i="0" u="none" strike="noStrike">
                <a:solidFill>
                  <a:srgbClr val="7AB7FF"/>
                </a:solidFill>
                <a:effectLst/>
                <a:highlight>
                  <a:srgbClr val="303030"/>
                </a:highlight>
                <a:latin typeface="Segoe UI Variable Text" pitchFamily="2" charset="0"/>
                <a:hlinkClick r:id="rId3"/>
              </a:rPr>
              <a:t>arxiv.org</a:t>
            </a:r>
            <a:r>
              <a:rPr lang="en-GB" b="0" i="0">
                <a:solidFill>
                  <a:srgbClr val="FFFFFF"/>
                </a:solidFill>
                <a:effectLst/>
                <a:highlight>
                  <a:srgbClr val="212121"/>
                </a:highlight>
                <a:latin typeface="Segoe UI Variable Text" pitchFamily="2" charset="0"/>
              </a:rPr>
              <a:t>. Remarkably, </a:t>
            </a:r>
            <a:r>
              <a:rPr lang="en-GB" b="0" i="0" err="1">
                <a:solidFill>
                  <a:srgbClr val="FFFFFF"/>
                </a:solidFill>
                <a:effectLst/>
                <a:highlight>
                  <a:srgbClr val="212121"/>
                </a:highlight>
                <a:latin typeface="Segoe UI Variable Text" pitchFamily="2" charset="0"/>
              </a:rPr>
              <a:t>ProGen</a:t>
            </a:r>
            <a:r>
              <a:rPr lang="en-GB" b="0" i="0">
                <a:solidFill>
                  <a:srgbClr val="FFFFFF"/>
                </a:solidFill>
                <a:effectLst/>
                <a:highlight>
                  <a:srgbClr val="212121"/>
                </a:highlight>
                <a:latin typeface="Segoe UI Variable Text" pitchFamily="2" charset="0"/>
              </a:rPr>
              <a:t> was shown to generate functional enzymes; for example, it designed novel </a:t>
            </a:r>
            <a:r>
              <a:rPr lang="en-GB" b="1" i="0" err="1">
                <a:solidFill>
                  <a:srgbClr val="FFFFFF"/>
                </a:solidFill>
                <a:effectLst/>
                <a:highlight>
                  <a:srgbClr val="212121"/>
                </a:highlight>
                <a:latin typeface="Segoe UI Variable Text" pitchFamily="2" charset="0"/>
              </a:rPr>
              <a:t>chorismate</a:t>
            </a:r>
            <a:r>
              <a:rPr lang="en-GB" b="1" i="0">
                <a:solidFill>
                  <a:srgbClr val="FFFFFF"/>
                </a:solidFill>
                <a:effectLst/>
                <a:highlight>
                  <a:srgbClr val="212121"/>
                </a:highlight>
                <a:latin typeface="Segoe UI Variable Text" pitchFamily="2" charset="0"/>
              </a:rPr>
              <a:t> mutase</a:t>
            </a:r>
            <a:r>
              <a:rPr lang="en-GB" b="0" i="0">
                <a:solidFill>
                  <a:srgbClr val="FFFFFF"/>
                </a:solidFill>
                <a:effectLst/>
                <a:highlight>
                  <a:srgbClr val="212121"/>
                </a:highlight>
                <a:latin typeface="Segoe UI Variable Text" pitchFamily="2" charset="0"/>
              </a:rPr>
              <a:t> variants that were experimentally verified to be active (a notable proof of concept for AI-designed proteins). </a:t>
            </a:r>
            <a:r>
              <a:rPr lang="en-GB" b="0" i="0" err="1">
                <a:solidFill>
                  <a:srgbClr val="FFFFFF"/>
                </a:solidFill>
                <a:effectLst/>
                <a:highlight>
                  <a:srgbClr val="212121"/>
                </a:highlight>
                <a:latin typeface="Segoe UI Variable Text" pitchFamily="2" charset="0"/>
              </a:rPr>
              <a:t>ProGen</a:t>
            </a:r>
            <a:r>
              <a:rPr lang="en-GB" b="0" i="0">
                <a:solidFill>
                  <a:srgbClr val="FFFFFF"/>
                </a:solidFill>
                <a:effectLst/>
                <a:highlight>
                  <a:srgbClr val="212121"/>
                </a:highlight>
                <a:latin typeface="Segoe UI Variable Text" pitchFamily="2" charset="0"/>
              </a:rPr>
              <a:t> established that </a:t>
            </a:r>
            <a:r>
              <a:rPr lang="en-GB" b="1" i="0">
                <a:solidFill>
                  <a:srgbClr val="FFFFFF"/>
                </a:solidFill>
                <a:effectLst/>
                <a:highlight>
                  <a:srgbClr val="212121"/>
                </a:highlight>
                <a:latin typeface="Segoe UI Variable Text" pitchFamily="2" charset="0"/>
              </a:rPr>
              <a:t>large LMs can generate functional proteins</a:t>
            </a:r>
            <a:r>
              <a:rPr lang="en-GB" b="0" i="0">
                <a:solidFill>
                  <a:srgbClr val="FFFFFF"/>
                </a:solidFill>
                <a:effectLst/>
                <a:highlight>
                  <a:srgbClr val="212121"/>
                </a:highlight>
                <a:latin typeface="Segoe UI Variable Text" pitchFamily="2" charset="0"/>
              </a:rPr>
              <a:t> with the right conditional signals</a:t>
            </a:r>
            <a:r>
              <a:rPr lang="en-GB" b="0" i="0" u="none" strike="noStrike">
                <a:solidFill>
                  <a:srgbClr val="7AB7FF"/>
                </a:solidFill>
                <a:effectLst/>
                <a:highlight>
                  <a:srgbClr val="303030"/>
                </a:highlight>
                <a:latin typeface="Segoe UI Variable Text" pitchFamily="2" charset="0"/>
              </a:rPr>
              <a:t>cdn.fraserlab.com</a:t>
            </a:r>
            <a:r>
              <a:rPr lang="en-GB" b="0" i="0">
                <a:solidFill>
                  <a:srgbClr val="FFFFFF"/>
                </a:solidFill>
                <a:effectLst/>
                <a:highlight>
                  <a:srgbClr val="212121"/>
                </a:highlight>
                <a:latin typeface="Segoe UI Variable Text" pitchFamily="2" charset="0"/>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12121"/>
                </a:highlight>
                <a:latin typeface="Segoe UI Variable Text" pitchFamily="2" charset="0"/>
              </a:rPr>
              <a:t>ProGen2 (Nijkamp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2023):</a:t>
            </a:r>
            <a:r>
              <a:rPr lang="en-GB" b="0" i="0">
                <a:solidFill>
                  <a:srgbClr val="FFFFFF"/>
                </a:solidFill>
                <a:effectLst/>
                <a:highlight>
                  <a:srgbClr val="212121"/>
                </a:highlight>
                <a:latin typeface="Segoe UI Variable Text" pitchFamily="2" charset="0"/>
              </a:rPr>
              <a:t> A follow-up from the </a:t>
            </a:r>
            <a:r>
              <a:rPr lang="en-GB" b="0" i="0" err="1">
                <a:solidFill>
                  <a:srgbClr val="FFFFFF"/>
                </a:solidFill>
                <a:effectLst/>
                <a:highlight>
                  <a:srgbClr val="212121"/>
                </a:highlight>
                <a:latin typeface="Segoe UI Variable Text" pitchFamily="2" charset="0"/>
              </a:rPr>
              <a:t>ProGen</a:t>
            </a:r>
            <a:r>
              <a:rPr lang="en-GB" b="0" i="0">
                <a:solidFill>
                  <a:srgbClr val="FFFFFF"/>
                </a:solidFill>
                <a:effectLst/>
                <a:highlight>
                  <a:srgbClr val="212121"/>
                </a:highlight>
                <a:latin typeface="Segoe UI Variable Text" pitchFamily="2" charset="0"/>
              </a:rPr>
              <a:t> team, </a:t>
            </a:r>
            <a:r>
              <a:rPr lang="en-GB" b="1" i="0">
                <a:solidFill>
                  <a:srgbClr val="FFFFFF"/>
                </a:solidFill>
                <a:effectLst/>
                <a:highlight>
                  <a:srgbClr val="212121"/>
                </a:highlight>
                <a:latin typeface="Segoe UI Variable Text" pitchFamily="2" charset="0"/>
              </a:rPr>
              <a:t>scaled up to 6.4B parameters</a:t>
            </a:r>
            <a:r>
              <a:rPr lang="en-GB" b="0" i="0">
                <a:solidFill>
                  <a:srgbClr val="FFFFFF"/>
                </a:solidFill>
                <a:effectLst/>
                <a:highlight>
                  <a:srgbClr val="212121"/>
                </a:highlight>
                <a:latin typeface="Segoe UI Variable Text" pitchFamily="2" charset="0"/>
              </a:rPr>
              <a:t> (with versions at 2.7B, etc.) and trained on &gt;1 billion protein sequences from diverse databases (including metagenomic and immune sequences)</a:t>
            </a:r>
            <a:r>
              <a:rPr lang="en-GB" b="0" i="0" u="none" strike="noStrike">
                <a:solidFill>
                  <a:srgbClr val="7AB7FF"/>
                </a:solidFill>
                <a:effectLst/>
                <a:highlight>
                  <a:srgbClr val="303030"/>
                </a:highlight>
                <a:latin typeface="Segoe UI Variable Text" pitchFamily="2" charset="0"/>
                <a:hlinkClick r:id="rId4"/>
              </a:rPr>
              <a:t>pubmed.ncbi.nlm.nih.gov</a:t>
            </a:r>
            <a:r>
              <a:rPr lang="en-GB" b="0" i="0">
                <a:solidFill>
                  <a:srgbClr val="FFFFFF"/>
                </a:solidFill>
                <a:effectLst/>
                <a:highlight>
                  <a:srgbClr val="212121"/>
                </a:highlight>
                <a:latin typeface="Segoe UI Variable Text" pitchFamily="2" charset="0"/>
              </a:rPr>
              <a:t>. ProGen2 models achieved </a:t>
            </a:r>
            <a:r>
              <a:rPr lang="en-GB" b="1" i="0">
                <a:solidFill>
                  <a:srgbClr val="FFFFFF"/>
                </a:solidFill>
                <a:effectLst/>
                <a:highlight>
                  <a:srgbClr val="212121"/>
                </a:highlight>
                <a:latin typeface="Segoe UI Variable Text" pitchFamily="2" charset="0"/>
              </a:rPr>
              <a:t>state-of-the-art performance</a:t>
            </a:r>
            <a:r>
              <a:rPr lang="en-GB" b="0" i="0">
                <a:solidFill>
                  <a:srgbClr val="FFFFFF"/>
                </a:solidFill>
                <a:effectLst/>
                <a:highlight>
                  <a:srgbClr val="212121"/>
                </a:highlight>
                <a:latin typeface="Segoe UI Variable Text" pitchFamily="2" charset="0"/>
              </a:rPr>
              <a:t> in </a:t>
            </a:r>
            <a:r>
              <a:rPr lang="en-GB" b="0" i="0" err="1">
                <a:solidFill>
                  <a:srgbClr val="FFFFFF"/>
                </a:solidFill>
                <a:effectLst/>
                <a:highlight>
                  <a:srgbClr val="212121"/>
                </a:highlight>
                <a:latin typeface="Segoe UI Variable Text" pitchFamily="2" charset="0"/>
              </a:rPr>
              <a:t>modeling</a:t>
            </a:r>
            <a:r>
              <a:rPr lang="en-GB" b="0" i="0">
                <a:solidFill>
                  <a:srgbClr val="FFFFFF"/>
                </a:solidFill>
                <a:effectLst/>
                <a:highlight>
                  <a:srgbClr val="212121"/>
                </a:highlight>
                <a:latin typeface="Segoe UI Variable Text" pitchFamily="2" charset="0"/>
              </a:rPr>
              <a:t> evolutionary sequence patterns and in generating novel, </a:t>
            </a:r>
            <a:r>
              <a:rPr lang="en-GB" b="1" i="0">
                <a:solidFill>
                  <a:srgbClr val="FFFFFF"/>
                </a:solidFill>
                <a:effectLst/>
                <a:highlight>
                  <a:srgbClr val="212121"/>
                </a:highlight>
                <a:latin typeface="Segoe UI Variable Text" pitchFamily="2" charset="0"/>
              </a:rPr>
              <a:t>viable</a:t>
            </a:r>
            <a:r>
              <a:rPr lang="en-GB" b="0" i="0">
                <a:solidFill>
                  <a:srgbClr val="FFFFFF"/>
                </a:solidFill>
                <a:effectLst/>
                <a:highlight>
                  <a:srgbClr val="212121"/>
                </a:highlight>
                <a:latin typeface="Segoe UI Variable Text" pitchFamily="2" charset="0"/>
              </a:rPr>
              <a:t> protein sequences</a:t>
            </a:r>
            <a:r>
              <a:rPr lang="en-GB" b="0" i="0" u="none" strike="noStrike">
                <a:solidFill>
                  <a:srgbClr val="7AB7FF"/>
                </a:solidFill>
                <a:effectLst/>
                <a:highlight>
                  <a:srgbClr val="303030"/>
                </a:highlight>
                <a:latin typeface="Segoe UI Variable Text" pitchFamily="2" charset="0"/>
                <a:hlinkClick r:id="rId5"/>
              </a:rPr>
              <a:t>pubmed.ncbi.nlm.nih.gov</a:t>
            </a:r>
            <a:r>
              <a:rPr lang="en-GB" b="0" i="0">
                <a:solidFill>
                  <a:srgbClr val="FFFFFF"/>
                </a:solidFill>
                <a:effectLst/>
                <a:highlight>
                  <a:srgbClr val="212121"/>
                </a:highlight>
                <a:latin typeface="Segoe UI Variable Text" pitchFamily="2" charset="0"/>
              </a:rPr>
              <a:t>. They also demonstrated strong zero-shot performance on tasks like predicting protein fitness</a:t>
            </a:r>
            <a:r>
              <a:rPr lang="en-GB" b="0" i="0" u="none" strike="noStrike">
                <a:solidFill>
                  <a:srgbClr val="7AB7FF"/>
                </a:solidFill>
                <a:effectLst/>
                <a:highlight>
                  <a:srgbClr val="303030"/>
                </a:highlight>
                <a:latin typeface="Segoe UI Variable Text" pitchFamily="2" charset="0"/>
                <a:hlinkClick r:id="rId5"/>
              </a:rPr>
              <a:t>pubmed.ncbi.nlm.nih.gov</a:t>
            </a:r>
            <a:r>
              <a:rPr lang="en-GB" b="0" i="0">
                <a:solidFill>
                  <a:srgbClr val="FFFFFF"/>
                </a:solidFill>
                <a:effectLst/>
                <a:highlight>
                  <a:srgbClr val="212121"/>
                </a:highlight>
                <a:latin typeface="Segoe UI Variable Text" pitchFamily="2" charset="0"/>
              </a:rPr>
              <a:t>. In summary, ProGen2 pushed the boundaries of size/data scaling in protein LMs, further improving unconditional and conditional generation. </a:t>
            </a:r>
            <a:r>
              <a:rPr lang="en-GB" b="0" i="1">
                <a:solidFill>
                  <a:srgbClr val="FFFFFF"/>
                </a:solidFill>
                <a:effectLst/>
                <a:highlight>
                  <a:srgbClr val="212121"/>
                </a:highlight>
                <a:latin typeface="Segoe UI Variable Text" pitchFamily="2" charset="0"/>
              </a:rPr>
              <a:t>(Note: </a:t>
            </a:r>
            <a:r>
              <a:rPr lang="en-GB" b="0" i="1" err="1">
                <a:solidFill>
                  <a:srgbClr val="FFFFFF"/>
                </a:solidFill>
                <a:effectLst/>
                <a:highlight>
                  <a:srgbClr val="212121"/>
                </a:highlight>
                <a:latin typeface="Segoe UI Variable Text" pitchFamily="2" charset="0"/>
              </a:rPr>
              <a:t>ProLLaMA’s</a:t>
            </a:r>
            <a:r>
              <a:rPr lang="en-GB" b="0" i="1">
                <a:solidFill>
                  <a:srgbClr val="FFFFFF"/>
                </a:solidFill>
                <a:effectLst/>
                <a:highlight>
                  <a:srgbClr val="212121"/>
                </a:highlight>
                <a:latin typeface="Segoe UI Variable Text" pitchFamily="2" charset="0"/>
              </a:rPr>
              <a:t> experiments compare against </a:t>
            </a:r>
            <a:r>
              <a:rPr lang="en-GB" b="1" i="1">
                <a:solidFill>
                  <a:srgbClr val="FFFFFF"/>
                </a:solidFill>
                <a:effectLst/>
                <a:highlight>
                  <a:srgbClr val="212121"/>
                </a:highlight>
                <a:latin typeface="Segoe UI Variable Text" pitchFamily="2" charset="0"/>
              </a:rPr>
              <a:t>ProGen2-large (~2.7B)</a:t>
            </a:r>
            <a:r>
              <a:rPr lang="en-GB" b="0" i="1">
                <a:solidFill>
                  <a:srgbClr val="FFFFFF"/>
                </a:solidFill>
                <a:effectLst/>
                <a:highlight>
                  <a:srgbClr val="212121"/>
                </a:highlight>
                <a:latin typeface="Segoe UI Variable Text" pitchFamily="2" charset="0"/>
              </a:rPr>
              <a:t> as a baseline.)</a:t>
            </a:r>
            <a:endParaRPr lang="en-GB" b="0" i="0">
              <a:solidFill>
                <a:srgbClr val="FFFFFF"/>
              </a:solidFill>
              <a:effectLst/>
              <a:highlight>
                <a:srgbClr val="212121"/>
              </a:highlight>
              <a:latin typeface="Segoe UI Variable Text" pitchFamily="2" charset="0"/>
            </a:endParaRPr>
          </a:p>
          <a:p>
            <a:endParaRPr lang="en-US"/>
          </a:p>
        </p:txBody>
      </p:sp>
      <p:sp>
        <p:nvSpPr>
          <p:cNvPr id="4" name="Slide Number Placeholder 3"/>
          <p:cNvSpPr>
            <a:spLocks noGrp="1"/>
          </p:cNvSpPr>
          <p:nvPr>
            <p:ph type="sldNum" sz="quarter" idx="5"/>
          </p:nvPr>
        </p:nvSpPr>
        <p:spPr/>
        <p:txBody>
          <a:bodyPr/>
          <a:lstStyle/>
          <a:p>
            <a:fld id="{84B9BC3D-5230-4E9C-8CFE-AB46E59A5ABE}" type="slidenum">
              <a:rPr lang="en-US" smtClean="0"/>
              <a:t>9</a:t>
            </a:fld>
            <a:endParaRPr lang="en-US"/>
          </a:p>
        </p:txBody>
      </p:sp>
    </p:spTree>
    <p:extLst>
      <p:ext uri="{BB962C8B-B14F-4D97-AF65-F5344CB8AC3E}">
        <p14:creationId xmlns:p14="http://schemas.microsoft.com/office/powerpoint/2010/main" val="1116663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55</a:t>
            </a:fld>
            <a:endParaRPr lang="en-US"/>
          </a:p>
        </p:txBody>
      </p:sp>
    </p:spTree>
    <p:extLst>
      <p:ext uri="{BB962C8B-B14F-4D97-AF65-F5344CB8AC3E}">
        <p14:creationId xmlns:p14="http://schemas.microsoft.com/office/powerpoint/2010/main" val="3873918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84B9BC3D-5230-4E9C-8CFE-AB46E59A5ABE}" type="slidenum">
              <a:rPr lang="en-US" smtClean="0"/>
              <a:t>56</a:t>
            </a:fld>
            <a:endParaRPr lang="en-US"/>
          </a:p>
        </p:txBody>
      </p:sp>
    </p:spTree>
    <p:extLst>
      <p:ext uri="{BB962C8B-B14F-4D97-AF65-F5344CB8AC3E}">
        <p14:creationId xmlns:p14="http://schemas.microsoft.com/office/powerpoint/2010/main" val="3801159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E4384-BC08-8263-CACF-DE928B717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E58E2-9FB3-76BA-CC02-517BAC2CE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49856-6F3A-15E3-163F-E0C8AFEBFD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211B03-8A2E-5B88-80BB-AA4115CE8E7F}"/>
              </a:ext>
            </a:extLst>
          </p:cNvPr>
          <p:cNvSpPr>
            <a:spLocks noGrp="1"/>
          </p:cNvSpPr>
          <p:nvPr>
            <p:ph type="sldNum" sz="quarter" idx="5"/>
          </p:nvPr>
        </p:nvSpPr>
        <p:spPr/>
        <p:txBody>
          <a:bodyPr/>
          <a:lstStyle/>
          <a:p>
            <a:fld id="{84B9BC3D-5230-4E9C-8CFE-AB46E59A5ABE}" type="slidenum">
              <a:rPr lang="en-US" smtClean="0"/>
              <a:t>58</a:t>
            </a:fld>
            <a:endParaRPr lang="en-US"/>
          </a:p>
        </p:txBody>
      </p:sp>
    </p:spTree>
    <p:extLst>
      <p:ext uri="{BB962C8B-B14F-4D97-AF65-F5344CB8AC3E}">
        <p14:creationId xmlns:p14="http://schemas.microsoft.com/office/powerpoint/2010/main" val="359724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1206-535F-070B-84D2-ABFB45476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0A1E6-ABE6-0259-725B-556190700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F03ED-C4D6-9BB4-E497-A855A6BAA108}"/>
              </a:ext>
            </a:extLst>
          </p:cNvPr>
          <p:cNvSpPr>
            <a:spLocks noGrp="1"/>
          </p:cNvSpPr>
          <p:nvPr>
            <p:ph type="body" idx="1"/>
          </p:nvPr>
        </p:nvSpPr>
        <p:spPr/>
        <p:txBody>
          <a:bodyPr/>
          <a:lstStyle/>
          <a:p>
            <a:r>
              <a:rPr lang="en-US" b="1"/>
              <a:t>Intent:</a:t>
            </a:r>
            <a:r>
              <a:rPr lang="en-US"/>
              <a:t> Teach a general LLM the </a:t>
            </a:r>
            <a:r>
              <a:rPr lang="en-US" b="1"/>
              <a:t>protein language</a:t>
            </a:r>
            <a:r>
              <a:rPr lang="en-US"/>
              <a:t> first, before instruction tuning</a:t>
            </a:r>
          </a:p>
          <a:p>
            <a:r>
              <a:rPr lang="en-US" b="1"/>
              <a:t>Speaker notes (10s):</a:t>
            </a:r>
            <a:r>
              <a:rPr lang="en-US"/>
              <a:t> “Stage-1 is pure sequences from UniRef50 (20 AAs, &lt;512). We bracket as Seq=&lt;…&gt; so the model doesn’t confuse proteins with English. Final size is ~52.8M; 90/10 split.”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(Redis retrieval). Only proteins </a:t>
            </a:r>
            <a:r>
              <a:rPr lang="en-US" sz="1200" err="1"/>
              <a:t>len</a:t>
            </a:r>
            <a:r>
              <a:rPr lang="en-US" sz="1200"/>
              <a:t> &lt; 256 are queried for efficiency; regex picks the superfamily annotation.</a:t>
            </a:r>
          </a:p>
          <a:p>
            <a:endParaRPr lang="en-US"/>
          </a:p>
        </p:txBody>
      </p:sp>
      <p:sp>
        <p:nvSpPr>
          <p:cNvPr id="4" name="Slide Number Placeholder 3">
            <a:extLst>
              <a:ext uri="{FF2B5EF4-FFF2-40B4-BE49-F238E27FC236}">
                <a16:creationId xmlns:a16="http://schemas.microsoft.com/office/drawing/2014/main" id="{7F02D5F7-569D-855F-8CD3-348D72CA8E62}"/>
              </a:ext>
            </a:extLst>
          </p:cNvPr>
          <p:cNvSpPr>
            <a:spLocks noGrp="1"/>
          </p:cNvSpPr>
          <p:nvPr>
            <p:ph type="sldNum" sz="quarter" idx="5"/>
          </p:nvPr>
        </p:nvSpPr>
        <p:spPr/>
        <p:txBody>
          <a:bodyPr/>
          <a:lstStyle/>
          <a:p>
            <a:fld id="{84B9BC3D-5230-4E9C-8CFE-AB46E59A5ABE}" type="slidenum">
              <a:rPr lang="en-US" smtClean="0"/>
              <a:t>59</a:t>
            </a:fld>
            <a:endParaRPr lang="en-US"/>
          </a:p>
        </p:txBody>
      </p:sp>
    </p:spTree>
    <p:extLst>
      <p:ext uri="{BB962C8B-B14F-4D97-AF65-F5344CB8AC3E}">
        <p14:creationId xmlns:p14="http://schemas.microsoft.com/office/powerpoint/2010/main" val="352436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a:t>
            </a:r>
            <a:r>
              <a:rPr lang="en-US"/>
              <a:t> Teach a general LLM the </a:t>
            </a:r>
            <a:r>
              <a:rPr lang="en-US" b="1"/>
              <a:t>protein language</a:t>
            </a:r>
            <a:r>
              <a:rPr lang="en-US"/>
              <a:t> first, before instruction tuning</a:t>
            </a:r>
          </a:p>
          <a:p>
            <a:r>
              <a:rPr lang="en-US" b="1"/>
              <a:t>Speaker notes (10s):</a:t>
            </a:r>
            <a:r>
              <a:rPr lang="en-US"/>
              <a:t> “Stage-1 is pure sequences from UniRef50 (20 AAs, &lt;512). We bracket as Seq=&lt;…&gt; so the model doesn’t confuse proteins with English. Final size is ~52.8M; 90/10 split.” </a:t>
            </a:r>
          </a:p>
        </p:txBody>
      </p:sp>
      <p:sp>
        <p:nvSpPr>
          <p:cNvPr id="4" name="Slide Number Placeholder 3"/>
          <p:cNvSpPr>
            <a:spLocks noGrp="1"/>
          </p:cNvSpPr>
          <p:nvPr>
            <p:ph type="sldNum" sz="quarter" idx="5"/>
          </p:nvPr>
        </p:nvSpPr>
        <p:spPr/>
        <p:txBody>
          <a:bodyPr/>
          <a:lstStyle/>
          <a:p>
            <a:fld id="{84B9BC3D-5230-4E9C-8CFE-AB46E59A5ABE}" type="slidenum">
              <a:rPr lang="en-US" smtClean="0"/>
              <a:t>60</a:t>
            </a:fld>
            <a:endParaRPr lang="en-US"/>
          </a:p>
        </p:txBody>
      </p:sp>
    </p:spTree>
    <p:extLst>
      <p:ext uri="{BB962C8B-B14F-4D97-AF65-F5344CB8AC3E}">
        <p14:creationId xmlns:p14="http://schemas.microsoft.com/office/powerpoint/2010/main" val="376117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 (concise)</a:t>
            </a:r>
          </a:p>
          <a:p>
            <a:r>
              <a:rPr lang="en-US" i="1"/>
              <a:t>ESM-1b:</a:t>
            </a:r>
            <a:r>
              <a:rPr lang="en-US"/>
              <a:t> single-sequence masked LM; learns rich structure signals → great embeddings, but cannot generate sequences or follow instructions.</a:t>
            </a:r>
          </a:p>
          <a:p>
            <a:r>
              <a:rPr lang="en-US" i="1"/>
              <a:t>ESM-2:</a:t>
            </a:r>
            <a:r>
              <a:rPr lang="en-US"/>
              <a:t> scaled family + </a:t>
            </a:r>
            <a:r>
              <a:rPr lang="en-US" err="1"/>
              <a:t>ESMFold</a:t>
            </a:r>
            <a:r>
              <a:rPr lang="en-US"/>
              <a:t> for direct, fast structure prediction from sequence; still an encoder—no text-conditioned generation or unified </a:t>
            </a:r>
            <a:r>
              <a:rPr lang="en-US" err="1"/>
              <a:t>gen+understand</a:t>
            </a:r>
            <a:r>
              <a:rPr lang="en-US"/>
              <a:t> like </a:t>
            </a:r>
            <a:r>
              <a:rPr lang="en-US" err="1"/>
              <a:t>ProLLaMA</a:t>
            </a:r>
            <a:r>
              <a:rPr lang="en-US"/>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12121"/>
                </a:highlight>
                <a:latin typeface="Segoe UI Variable Text" pitchFamily="2" charset="0"/>
              </a:rPr>
              <a:t>ESM-1b (Rives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2021):</a:t>
            </a:r>
            <a:r>
              <a:rPr lang="en-GB" b="0" i="0">
                <a:solidFill>
                  <a:srgbClr val="FFFFFF"/>
                </a:solidFill>
                <a:effectLst/>
                <a:highlight>
                  <a:srgbClr val="212121"/>
                </a:highlight>
                <a:latin typeface="Segoe UI Variable Text" pitchFamily="2" charset="0"/>
              </a:rPr>
              <a:t> A </a:t>
            </a:r>
            <a:r>
              <a:rPr lang="en-GB" b="1" i="0">
                <a:solidFill>
                  <a:srgbClr val="FFFFFF"/>
                </a:solidFill>
                <a:effectLst/>
                <a:highlight>
                  <a:srgbClr val="212121"/>
                </a:highlight>
                <a:latin typeface="Segoe UI Variable Text" pitchFamily="2" charset="0"/>
              </a:rPr>
              <a:t>650M parameter</a:t>
            </a:r>
            <a:r>
              <a:rPr lang="en-GB" b="0" i="0">
                <a:solidFill>
                  <a:srgbClr val="FFFFFF"/>
                </a:solidFill>
                <a:effectLst/>
                <a:highlight>
                  <a:srgbClr val="212121"/>
                </a:highlight>
                <a:latin typeface="Segoe UI Variable Text" pitchFamily="2" charset="0"/>
              </a:rPr>
              <a:t> transformer model from Meta AI’s </a:t>
            </a:r>
            <a:r>
              <a:rPr lang="en-GB" b="1" i="0">
                <a:solidFill>
                  <a:srgbClr val="FFFFFF"/>
                </a:solidFill>
                <a:effectLst/>
                <a:highlight>
                  <a:srgbClr val="212121"/>
                </a:highlight>
                <a:latin typeface="Segoe UI Variable Text" pitchFamily="2" charset="0"/>
              </a:rPr>
              <a:t>ESM (Evolutionary Scale </a:t>
            </a:r>
            <a:r>
              <a:rPr lang="en-GB" b="1" i="0" err="1">
                <a:solidFill>
                  <a:srgbClr val="FFFFFF"/>
                </a:solidFill>
                <a:effectLst/>
                <a:highlight>
                  <a:srgbClr val="212121"/>
                </a:highlight>
                <a:latin typeface="Segoe UI Variable Text" pitchFamily="2" charset="0"/>
              </a:rPr>
              <a:t>Modeling</a:t>
            </a:r>
            <a:r>
              <a:rPr lang="en-GB" b="1" i="0">
                <a:solidFill>
                  <a:srgbClr val="FFFFFF"/>
                </a:solidFill>
                <a:effectLst/>
                <a:highlight>
                  <a:srgbClr val="212121"/>
                </a:highlight>
                <a:latin typeface="Segoe UI Variable Text" pitchFamily="2" charset="0"/>
              </a:rPr>
              <a:t>)</a:t>
            </a:r>
            <a:r>
              <a:rPr lang="en-GB" b="0" i="0">
                <a:solidFill>
                  <a:srgbClr val="FFFFFF"/>
                </a:solidFill>
                <a:effectLst/>
                <a:highlight>
                  <a:srgbClr val="212121"/>
                </a:highlight>
                <a:latin typeface="Segoe UI Variable Text" pitchFamily="2" charset="0"/>
              </a:rPr>
              <a:t> series. Trained on 250 million </a:t>
            </a:r>
            <a:r>
              <a:rPr lang="en-GB" b="0" i="0" err="1">
                <a:solidFill>
                  <a:srgbClr val="FFFFFF"/>
                </a:solidFill>
                <a:effectLst/>
                <a:highlight>
                  <a:srgbClr val="212121"/>
                </a:highlight>
                <a:latin typeface="Segoe UI Variable Text" pitchFamily="2" charset="0"/>
              </a:rPr>
              <a:t>UniProt</a:t>
            </a:r>
            <a:r>
              <a:rPr lang="en-GB" b="0" i="0">
                <a:solidFill>
                  <a:srgbClr val="FFFFFF"/>
                </a:solidFill>
                <a:effectLst/>
                <a:highlight>
                  <a:srgbClr val="212121"/>
                </a:highlight>
                <a:latin typeface="Segoe UI Variable Text" pitchFamily="2" charset="0"/>
              </a:rPr>
              <a:t> sequences, ESM-1b is a masked language model (BERT-style) that learns protein sequence representations. </a:t>
            </a:r>
            <a:r>
              <a:rPr lang="en-GB" b="1" i="0">
                <a:solidFill>
                  <a:srgbClr val="FFFFFF"/>
                </a:solidFill>
                <a:effectLst/>
                <a:highlight>
                  <a:srgbClr val="212121"/>
                </a:highlight>
                <a:latin typeface="Segoe UI Variable Text" pitchFamily="2" charset="0"/>
              </a:rPr>
              <a:t>Key finding:</a:t>
            </a:r>
            <a:r>
              <a:rPr lang="en-GB" b="0" i="0">
                <a:solidFill>
                  <a:srgbClr val="FFFFFF"/>
                </a:solidFill>
                <a:effectLst/>
                <a:highlight>
                  <a:srgbClr val="212121"/>
                </a:highlight>
                <a:latin typeface="Segoe UI Variable Text" pitchFamily="2" charset="0"/>
              </a:rPr>
              <a:t> scaling up unsupervised training led to emergent learning of protein structure and function features – e.g. the model’s embeddings encode secondary structure and evolutionary relationships. ESM-1b achieved excellent results on </a:t>
            </a:r>
            <a:r>
              <a:rPr lang="en-GB" b="1" i="0">
                <a:solidFill>
                  <a:srgbClr val="FFFFFF"/>
                </a:solidFill>
                <a:effectLst/>
                <a:highlight>
                  <a:srgbClr val="212121"/>
                </a:highlight>
                <a:latin typeface="Segoe UI Variable Text" pitchFamily="2" charset="0"/>
              </a:rPr>
              <a:t>protein property prediction tasks</a:t>
            </a:r>
            <a:r>
              <a:rPr lang="en-GB" b="0" i="0">
                <a:solidFill>
                  <a:srgbClr val="FFFFFF"/>
                </a:solidFill>
                <a:effectLst/>
                <a:highlight>
                  <a:srgbClr val="212121"/>
                </a:highlight>
                <a:latin typeface="Segoe UI Variable Text" pitchFamily="2" charset="0"/>
              </a:rPr>
              <a:t> (like remote homology detection, mutation effect prediction) by using its learned embeddings in downstream models. It is </a:t>
            </a:r>
            <a:r>
              <a:rPr lang="en-GB" b="1" i="0">
                <a:solidFill>
                  <a:srgbClr val="FFFFFF"/>
                </a:solidFill>
                <a:effectLst/>
                <a:highlight>
                  <a:srgbClr val="212121"/>
                </a:highlight>
                <a:latin typeface="Segoe UI Variable Text" pitchFamily="2" charset="0"/>
              </a:rPr>
              <a:t>not an autoregressive generator</a:t>
            </a:r>
            <a:r>
              <a:rPr lang="en-GB" b="0" i="0">
                <a:solidFill>
                  <a:srgbClr val="FFFFFF"/>
                </a:solidFill>
                <a:effectLst/>
                <a:highlight>
                  <a:srgbClr val="212121"/>
                </a:highlight>
                <a:latin typeface="Segoe UI Variable Text" pitchFamily="2" charset="0"/>
              </a:rPr>
              <a:t>, but a powerful encoder for understanding tasks.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FFFFFF"/>
                </a:solidFill>
                <a:effectLst/>
                <a:highlight>
                  <a:srgbClr val="212121"/>
                </a:highlight>
                <a:latin typeface="Segoe UI Variable Text" pitchFamily="2" charset="0"/>
              </a:rPr>
              <a:t>ESM-2 (Lin </a:t>
            </a:r>
            <a:r>
              <a:rPr lang="en-GB" b="1" i="1">
                <a:solidFill>
                  <a:srgbClr val="FFFFFF"/>
                </a:solidFill>
                <a:effectLst/>
                <a:highlight>
                  <a:srgbClr val="212121"/>
                </a:highlight>
                <a:latin typeface="Segoe UI Variable Text" pitchFamily="2" charset="0"/>
              </a:rPr>
              <a:t>et al.</a:t>
            </a:r>
            <a:r>
              <a:rPr lang="en-GB" b="1" i="0">
                <a:solidFill>
                  <a:srgbClr val="FFFFFF"/>
                </a:solidFill>
                <a:effectLst/>
                <a:highlight>
                  <a:srgbClr val="212121"/>
                </a:highlight>
                <a:latin typeface="Segoe UI Variable Text" pitchFamily="2" charset="0"/>
              </a:rPr>
              <a:t>, 2023):</a:t>
            </a:r>
            <a:r>
              <a:rPr lang="en-GB" b="0" i="0">
                <a:solidFill>
                  <a:srgbClr val="FFFFFF"/>
                </a:solidFill>
                <a:effectLst/>
                <a:highlight>
                  <a:srgbClr val="212121"/>
                </a:highlight>
                <a:latin typeface="Segoe UI Variable Text" pitchFamily="2" charset="0"/>
              </a:rPr>
              <a:t> An updated Meta AI model, scaling the ESM approach to even larger sizes (up to </a:t>
            </a:r>
            <a:r>
              <a:rPr lang="en-GB" b="1" i="0">
                <a:solidFill>
                  <a:srgbClr val="FFFFFF"/>
                </a:solidFill>
                <a:effectLst/>
                <a:highlight>
                  <a:srgbClr val="212121"/>
                </a:highlight>
                <a:latin typeface="Segoe UI Variable Text" pitchFamily="2" charset="0"/>
              </a:rPr>
              <a:t>15B parameters</a:t>
            </a:r>
            <a:r>
              <a:rPr lang="en-GB" b="0" i="0">
                <a:solidFill>
                  <a:srgbClr val="FFFFFF"/>
                </a:solidFill>
                <a:effectLst/>
                <a:highlight>
                  <a:srgbClr val="212121"/>
                </a:highlight>
                <a:latin typeface="Segoe UI Variable Text" pitchFamily="2" charset="0"/>
              </a:rPr>
              <a:t>). ESM-2 improved upon ESM-1b’s performance and was accompanied by </a:t>
            </a:r>
            <a:r>
              <a:rPr lang="en-GB" b="1" i="0" err="1">
                <a:solidFill>
                  <a:srgbClr val="FFFFFF"/>
                </a:solidFill>
                <a:effectLst/>
                <a:highlight>
                  <a:srgbClr val="212121"/>
                </a:highlight>
                <a:latin typeface="Segoe UI Variable Text" pitchFamily="2" charset="0"/>
              </a:rPr>
              <a:t>ESMFold</a:t>
            </a:r>
            <a:r>
              <a:rPr lang="en-GB" b="0" i="0">
                <a:solidFill>
                  <a:srgbClr val="FFFFFF"/>
                </a:solidFill>
                <a:effectLst/>
                <a:highlight>
                  <a:srgbClr val="212121"/>
                </a:highlight>
                <a:latin typeface="Segoe UI Variable Text" pitchFamily="2" charset="0"/>
              </a:rPr>
              <a:t>, a method to predict 3D structures directly from the language model’s embeddings. In fact, ESM-2’s largest version can predict protein structures at </a:t>
            </a:r>
            <a:r>
              <a:rPr lang="en-GB" b="1" i="0">
                <a:solidFill>
                  <a:srgbClr val="FFFFFF"/>
                </a:solidFill>
                <a:effectLst/>
                <a:highlight>
                  <a:srgbClr val="212121"/>
                </a:highlight>
                <a:latin typeface="Segoe UI Variable Text" pitchFamily="2" charset="0"/>
              </a:rPr>
              <a:t>atomic-level accuracy</a:t>
            </a:r>
            <a:r>
              <a:rPr lang="en-GB" b="0" i="0">
                <a:solidFill>
                  <a:srgbClr val="FFFFFF"/>
                </a:solidFill>
                <a:effectLst/>
                <a:highlight>
                  <a:srgbClr val="212121"/>
                </a:highlight>
                <a:latin typeface="Segoe UI Variable Text" pitchFamily="2" charset="0"/>
              </a:rPr>
              <a:t> comparable in many cases to AlphaFold, but much faster. Like ESM-1b, it’s focused on </a:t>
            </a:r>
            <a:r>
              <a:rPr lang="en-GB" b="1" i="0">
                <a:solidFill>
                  <a:srgbClr val="FFFFFF"/>
                </a:solidFill>
                <a:effectLst/>
                <a:highlight>
                  <a:srgbClr val="212121"/>
                </a:highlight>
                <a:latin typeface="Segoe UI Variable Text" pitchFamily="2" charset="0"/>
              </a:rPr>
              <a:t>understanding</a:t>
            </a:r>
            <a:r>
              <a:rPr lang="en-GB" b="0" i="0">
                <a:solidFill>
                  <a:srgbClr val="FFFFFF"/>
                </a:solidFill>
                <a:effectLst/>
                <a:highlight>
                  <a:srgbClr val="212121"/>
                </a:highlight>
                <a:latin typeface="Segoe UI Variable Text" pitchFamily="2" charset="0"/>
              </a:rPr>
              <a:t> (representation learning for structure/function); it does not perform sequence generation. ESM-1b/2 serve as strong baselines for property prediction tasks.</a:t>
            </a:r>
          </a:p>
          <a:p>
            <a:endParaRPr lang="en-US"/>
          </a:p>
        </p:txBody>
      </p:sp>
      <p:sp>
        <p:nvSpPr>
          <p:cNvPr id="4" name="Slide Number Placeholder 3"/>
          <p:cNvSpPr>
            <a:spLocks noGrp="1"/>
          </p:cNvSpPr>
          <p:nvPr>
            <p:ph type="sldNum" sz="quarter" idx="5"/>
          </p:nvPr>
        </p:nvSpPr>
        <p:spPr/>
        <p:txBody>
          <a:bodyPr/>
          <a:lstStyle/>
          <a:p>
            <a:fld id="{84B9BC3D-5230-4E9C-8CFE-AB46E59A5ABE}" type="slidenum">
              <a:rPr lang="en-US" smtClean="0"/>
              <a:t>11</a:t>
            </a:fld>
            <a:endParaRPr lang="en-US"/>
          </a:p>
        </p:txBody>
      </p:sp>
    </p:spTree>
    <p:extLst>
      <p:ext uri="{BB962C8B-B14F-4D97-AF65-F5344CB8AC3E}">
        <p14:creationId xmlns:p14="http://schemas.microsoft.com/office/powerpoint/2010/main" val="205816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a:t>
            </a:r>
            <a:r>
              <a:rPr lang="en-US"/>
              <a:t> Teach a general LLM the </a:t>
            </a:r>
            <a:r>
              <a:rPr lang="en-US" b="1"/>
              <a:t>protein language</a:t>
            </a:r>
            <a:r>
              <a:rPr lang="en-US"/>
              <a:t> first, before instruction tuning</a:t>
            </a:r>
          </a:p>
          <a:p>
            <a:r>
              <a:rPr lang="en-US" b="1"/>
              <a:t>Speaker notes (10s):</a:t>
            </a:r>
            <a:r>
              <a:rPr lang="en-US"/>
              <a:t> “Stage-1 is pure sequences from UniRef50 (20 AAs, &lt;512). We bracket as Seq=&lt;…&gt; so the model doesn’t confuse proteins with English. Final size is ~52.8M; 90/10 split.” </a:t>
            </a:r>
          </a:p>
          <a:p>
            <a:endParaRPr lang="en-US"/>
          </a:p>
          <a:p>
            <a:endParaRPr lang="en-US"/>
          </a:p>
          <a:p>
            <a:r>
              <a:rPr lang="en-GB"/>
              <a:t>“Two data stages. </a:t>
            </a:r>
            <a:r>
              <a:rPr lang="en-GB" b="1"/>
              <a:t>Stage-1</a:t>
            </a:r>
            <a:r>
              <a:rPr lang="en-GB"/>
              <a:t> is UniRef50 filtered to about </a:t>
            </a:r>
            <a:r>
              <a:rPr lang="en-GB" b="1"/>
              <a:t>53M</a:t>
            </a:r>
            <a:r>
              <a:rPr lang="en-GB"/>
              <a:t> sequences of length </a:t>
            </a:r>
            <a:r>
              <a:rPr lang="en-GB" b="1"/>
              <a:t>≤512 aa</a:t>
            </a:r>
            <a:r>
              <a:rPr lang="en-GB"/>
              <a:t>; this teaches the base protein ‘grammar’ with next-token prediction. </a:t>
            </a:r>
            <a:r>
              <a:rPr lang="en-GB" b="1"/>
              <a:t>Stage-2</a:t>
            </a:r>
            <a:r>
              <a:rPr lang="en-GB"/>
              <a:t> builds about </a:t>
            </a:r>
            <a:r>
              <a:rPr lang="en-GB" b="1"/>
              <a:t>13M</a:t>
            </a:r>
            <a:r>
              <a:rPr lang="en-GB"/>
              <a:t> </a:t>
            </a:r>
            <a:r>
              <a:rPr lang="en-GB" b="1"/>
              <a:t>instruction</a:t>
            </a:r>
            <a:r>
              <a:rPr lang="en-GB"/>
              <a:t> examples from </a:t>
            </a:r>
            <a:r>
              <a:rPr lang="en-GB" err="1"/>
              <a:t>InterPro</a:t>
            </a:r>
            <a:r>
              <a:rPr lang="en-GB"/>
              <a:t>/</a:t>
            </a:r>
            <a:r>
              <a:rPr lang="en-GB" err="1"/>
              <a:t>UniProt</a:t>
            </a:r>
            <a:r>
              <a:rPr lang="en-GB"/>
              <a:t>: prompts to </a:t>
            </a:r>
            <a:r>
              <a:rPr lang="en-GB" i="1"/>
              <a:t>generate a protein from a given superfamily</a:t>
            </a:r>
            <a:r>
              <a:rPr lang="en-GB"/>
              <a:t> and to </a:t>
            </a:r>
            <a:r>
              <a:rPr lang="en-GB" i="1"/>
              <a:t>predict superfamily labels from a sequence</a:t>
            </a:r>
            <a:r>
              <a:rPr lang="en-GB"/>
              <a:t>. The label universe spans </a:t>
            </a:r>
            <a:r>
              <a:rPr lang="en-GB" b="1"/>
              <a:t>11,268 superfamilies</a:t>
            </a:r>
            <a:r>
              <a:rPr lang="en-GB"/>
              <a:t>, but the </a:t>
            </a:r>
            <a:r>
              <a:rPr lang="en-GB" b="1"/>
              <a:t>10k</a:t>
            </a:r>
            <a:r>
              <a:rPr lang="en-GB"/>
              <a:t> test set covers a </a:t>
            </a:r>
            <a:r>
              <a:rPr lang="en-GB" b="1"/>
              <a:t>subset</a:t>
            </a:r>
            <a:r>
              <a:rPr lang="en-GB"/>
              <a:t> (it’s multi-label because proteins can have multiple domains). Caveats: auto-derived labels introduce </a:t>
            </a:r>
            <a:r>
              <a:rPr lang="en-GB" b="1"/>
              <a:t>noise</a:t>
            </a:r>
            <a:r>
              <a:rPr lang="en-GB"/>
              <a:t>, and length filtering biases against very long proteins.”</a:t>
            </a:r>
            <a:endParaRPr lang="en-US"/>
          </a:p>
        </p:txBody>
      </p:sp>
      <p:sp>
        <p:nvSpPr>
          <p:cNvPr id="4" name="Slide Number Placeholder 3"/>
          <p:cNvSpPr>
            <a:spLocks noGrp="1"/>
          </p:cNvSpPr>
          <p:nvPr>
            <p:ph type="sldNum" sz="quarter" idx="5"/>
          </p:nvPr>
        </p:nvSpPr>
        <p:spPr/>
        <p:txBody>
          <a:bodyPr/>
          <a:lstStyle/>
          <a:p>
            <a:fld id="{84B9BC3D-5230-4E9C-8CFE-AB46E59A5ABE}" type="slidenum">
              <a:rPr lang="en-US" smtClean="0"/>
              <a:t>14</a:t>
            </a:fld>
            <a:endParaRPr lang="en-US"/>
          </a:p>
        </p:txBody>
      </p:sp>
    </p:spTree>
    <p:extLst>
      <p:ext uri="{BB962C8B-B14F-4D97-AF65-F5344CB8AC3E}">
        <p14:creationId xmlns:p14="http://schemas.microsoft.com/office/powerpoint/2010/main" val="188006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a:t>
            </a:r>
            <a:r>
              <a:rPr lang="en-US"/>
              <a:t> Teach a general LLM the </a:t>
            </a:r>
            <a:r>
              <a:rPr lang="en-US" b="1"/>
              <a:t>protein language</a:t>
            </a:r>
            <a:r>
              <a:rPr lang="en-US"/>
              <a:t> first, before instruction tuning</a:t>
            </a:r>
          </a:p>
          <a:p>
            <a:r>
              <a:rPr lang="en-US" b="1"/>
              <a:t>Speaker notes (10s):</a:t>
            </a:r>
            <a:r>
              <a:rPr lang="en-US"/>
              <a:t> “Stage-1 is pure sequences from UniRef50 (20 AAs, &lt;512). We bracket as Seq=&lt;…&gt; so the model doesn’t confuse proteins with English. Final size is ~52.8M; 90/10 split.” </a:t>
            </a:r>
          </a:p>
          <a:p>
            <a:r>
              <a:rPr lang="en-GB"/>
              <a:t>“This is a </a:t>
            </a:r>
            <a:r>
              <a:rPr lang="en-GB" b="1"/>
              <a:t>single UniRef50 representative</a:t>
            </a:r>
            <a:r>
              <a:rPr lang="en-GB"/>
              <a:t> from the Stage-1 corpus. We only use the </a:t>
            </a:r>
            <a:r>
              <a:rPr lang="en-GB" b="1"/>
              <a:t>sequence</a:t>
            </a:r>
            <a:r>
              <a:rPr lang="en-GB"/>
              <a:t> during pretraining; the structure shown is just for intuition. </a:t>
            </a:r>
            <a:r>
              <a:rPr lang="en-GB" err="1"/>
              <a:t>Colors</a:t>
            </a:r>
            <a:r>
              <a:rPr lang="en-GB"/>
              <a:t> encode </a:t>
            </a:r>
            <a:r>
              <a:rPr lang="en-GB" b="1" err="1"/>
              <a:t>pLDDT</a:t>
            </a:r>
            <a:r>
              <a:rPr lang="en-GB"/>
              <a:t>: blue = high confidence core, orange/red = flexible or disordered regions. UniRef50 clusters sequences at </a:t>
            </a:r>
            <a:r>
              <a:rPr lang="en-GB" b="1"/>
              <a:t>≥50% identity</a:t>
            </a:r>
            <a:r>
              <a:rPr lang="en-GB"/>
              <a:t>, so we train on </a:t>
            </a:r>
            <a:r>
              <a:rPr lang="en-GB" b="1"/>
              <a:t>representatives</a:t>
            </a:r>
            <a:r>
              <a:rPr lang="en-GB"/>
              <a:t> to reduce duplicates. Stage-1 teaches the model the ‘protein language’; conditioning and multi-label prediction come later in Stage-2.</a:t>
            </a:r>
            <a:endParaRPr lang="en-US"/>
          </a:p>
        </p:txBody>
      </p:sp>
      <p:sp>
        <p:nvSpPr>
          <p:cNvPr id="4" name="Slide Number Placeholder 3"/>
          <p:cNvSpPr>
            <a:spLocks noGrp="1"/>
          </p:cNvSpPr>
          <p:nvPr>
            <p:ph type="sldNum" sz="quarter" idx="5"/>
          </p:nvPr>
        </p:nvSpPr>
        <p:spPr/>
        <p:txBody>
          <a:bodyPr/>
          <a:lstStyle/>
          <a:p>
            <a:fld id="{84B9BC3D-5230-4E9C-8CFE-AB46E59A5ABE}" type="slidenum">
              <a:rPr lang="en-US" smtClean="0"/>
              <a:t>15</a:t>
            </a:fld>
            <a:endParaRPr lang="en-US"/>
          </a:p>
        </p:txBody>
      </p:sp>
    </p:spTree>
    <p:extLst>
      <p:ext uri="{BB962C8B-B14F-4D97-AF65-F5344CB8AC3E}">
        <p14:creationId xmlns:p14="http://schemas.microsoft.com/office/powerpoint/2010/main" val="1468854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1206-535F-070B-84D2-ABFB45476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0A1E6-ABE6-0259-725B-556190700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F03ED-C4D6-9BB4-E497-A855A6BAA108}"/>
              </a:ext>
            </a:extLst>
          </p:cNvPr>
          <p:cNvSpPr>
            <a:spLocks noGrp="1"/>
          </p:cNvSpPr>
          <p:nvPr>
            <p:ph type="body" idx="1"/>
          </p:nvPr>
        </p:nvSpPr>
        <p:spPr/>
        <p:txBody>
          <a:bodyPr/>
          <a:lstStyle/>
          <a:p>
            <a:r>
              <a:rPr lang="en-US" b="1"/>
              <a:t>Intent:</a:t>
            </a:r>
            <a:r>
              <a:rPr lang="en-US"/>
              <a:t> Teach a general LLM the </a:t>
            </a:r>
            <a:r>
              <a:rPr lang="en-US" b="1"/>
              <a:t>protein language</a:t>
            </a:r>
            <a:r>
              <a:rPr lang="en-US"/>
              <a:t> first, before instruction tuning</a:t>
            </a:r>
          </a:p>
          <a:p>
            <a:r>
              <a:rPr lang="en-US" b="1"/>
              <a:t>Speaker notes (10s):</a:t>
            </a:r>
            <a:r>
              <a:rPr lang="en-US"/>
              <a:t> “Stage-1 is pure sequences from UniRef50 (20 AAs, &lt;512). We bracket as Seq=&lt;…&gt; so the model doesn’t confuse proteins with English. Final size is ~52.8M; 90/10 split.”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(Redis retrieval). Only proteins </a:t>
            </a:r>
            <a:r>
              <a:rPr lang="en-US" sz="1200" err="1"/>
              <a:t>len</a:t>
            </a:r>
            <a:r>
              <a:rPr lang="en-US" sz="1200"/>
              <a:t> &lt; 256 are queried for efficiency; regex picks the superfamily annotation.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Alpaca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Stage-2 builds an </a:t>
            </a:r>
            <a:r>
              <a:rPr lang="en-GB" b="1"/>
              <a:t>instruction dataset</a:t>
            </a:r>
            <a:r>
              <a:rPr lang="en-GB"/>
              <a:t> by mapping </a:t>
            </a:r>
            <a:r>
              <a:rPr lang="en-GB" err="1"/>
              <a:t>UniProt</a:t>
            </a:r>
            <a:r>
              <a:rPr lang="en-GB"/>
              <a:t> sequences to </a:t>
            </a:r>
            <a:r>
              <a:rPr lang="en-GB" b="1" err="1"/>
              <a:t>InterPro</a:t>
            </a:r>
            <a:r>
              <a:rPr lang="en-GB"/>
              <a:t> domain/superfamily annotations. We format everything as </a:t>
            </a:r>
            <a:r>
              <a:rPr lang="en-GB" b="1"/>
              <a:t>instruction–input–output</a:t>
            </a:r>
            <a:r>
              <a:rPr lang="en-GB"/>
              <a:t> triplets—about </a:t>
            </a:r>
            <a:r>
              <a:rPr lang="en-GB" b="1"/>
              <a:t>13 million</a:t>
            </a:r>
            <a:r>
              <a:rPr lang="en-GB"/>
              <a:t> in total. Two tasks: 1) </a:t>
            </a:r>
            <a:r>
              <a:rPr lang="en-GB" b="1"/>
              <a:t>Generation</a:t>
            </a:r>
            <a:r>
              <a:rPr lang="en-GB"/>
              <a:t> conditioned on a </a:t>
            </a:r>
            <a:r>
              <a:rPr lang="en-GB" b="1"/>
              <a:t>superfamily name</a:t>
            </a:r>
            <a:r>
              <a:rPr lang="en-GB"/>
              <a:t> (teaches controllable generation), and 2) </a:t>
            </a:r>
            <a:r>
              <a:rPr lang="en-GB" b="1"/>
              <a:t>Prediction</a:t>
            </a:r>
            <a:r>
              <a:rPr lang="en-GB"/>
              <a:t> of the superfamily labels given a sequence (multi-label because proteins can have multiple domains). The </a:t>
            </a:r>
            <a:r>
              <a:rPr lang="en-GB" b="1"/>
              <a:t>label universe</a:t>
            </a:r>
            <a:r>
              <a:rPr lang="en-GB"/>
              <a:t> spans </a:t>
            </a:r>
            <a:r>
              <a:rPr lang="en-GB" b="1"/>
              <a:t>11,268 superfamilies</a:t>
            </a:r>
            <a:r>
              <a:rPr lang="en-GB"/>
              <a:t>, but the </a:t>
            </a:r>
            <a:r>
              <a:rPr lang="en-GB" b="1"/>
              <a:t>test split</a:t>
            </a:r>
            <a:r>
              <a:rPr lang="en-GB"/>
              <a:t> is </a:t>
            </a:r>
            <a:r>
              <a:rPr lang="en-GB" b="1"/>
              <a:t>10k sequences</a:t>
            </a:r>
            <a:r>
              <a:rPr lang="en-GB"/>
              <a:t> covering a </a:t>
            </a:r>
            <a:r>
              <a:rPr lang="en-GB" b="1"/>
              <a:t>subset</a:t>
            </a:r>
            <a:r>
              <a:rPr lang="en-GB"/>
              <a:t>. Note that labels are auto-extracted, so there’s some noise. This stage is where </a:t>
            </a:r>
            <a:r>
              <a:rPr lang="en-GB" b="1"/>
              <a:t>instruction following</a:t>
            </a:r>
            <a:r>
              <a:rPr lang="en-GB"/>
              <a:t> is learned; Stage-1 only learned the sequence ‘language’.</a:t>
            </a:r>
            <a:endParaRPr lang="en-US" sz="1200"/>
          </a:p>
          <a:p>
            <a:endParaRPr lang="en-US"/>
          </a:p>
        </p:txBody>
      </p:sp>
      <p:sp>
        <p:nvSpPr>
          <p:cNvPr id="4" name="Slide Number Placeholder 3">
            <a:extLst>
              <a:ext uri="{FF2B5EF4-FFF2-40B4-BE49-F238E27FC236}">
                <a16:creationId xmlns:a16="http://schemas.microsoft.com/office/drawing/2014/main" id="{7F02D5F7-569D-855F-8CD3-348D72CA8E62}"/>
              </a:ext>
            </a:extLst>
          </p:cNvPr>
          <p:cNvSpPr>
            <a:spLocks noGrp="1"/>
          </p:cNvSpPr>
          <p:nvPr>
            <p:ph type="sldNum" sz="quarter" idx="5"/>
          </p:nvPr>
        </p:nvSpPr>
        <p:spPr/>
        <p:txBody>
          <a:bodyPr/>
          <a:lstStyle/>
          <a:p>
            <a:fld id="{84B9BC3D-5230-4E9C-8CFE-AB46E59A5ABE}" type="slidenum">
              <a:rPr lang="en-US" smtClean="0"/>
              <a:t>16</a:t>
            </a:fld>
            <a:endParaRPr lang="en-US"/>
          </a:p>
        </p:txBody>
      </p:sp>
    </p:spTree>
    <p:extLst>
      <p:ext uri="{BB962C8B-B14F-4D97-AF65-F5344CB8AC3E}">
        <p14:creationId xmlns:p14="http://schemas.microsoft.com/office/powerpoint/2010/main" val="161833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9BC3D-5230-4E9C-8CFE-AB46E59A5ABE}" type="slidenum">
              <a:rPr lang="en-US" smtClean="0"/>
              <a:t>18</a:t>
            </a:fld>
            <a:endParaRPr lang="en-US"/>
          </a:p>
        </p:txBody>
      </p:sp>
    </p:spTree>
    <p:extLst>
      <p:ext uri="{BB962C8B-B14F-4D97-AF65-F5344CB8AC3E}">
        <p14:creationId xmlns:p14="http://schemas.microsoft.com/office/powerpoint/2010/main" val="203667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Date Placeholder 7"/>
          <p:cNvSpPr>
            <a:spLocks noGrp="1"/>
          </p:cNvSpPr>
          <p:nvPr>
            <p:ph type="dt" sz="half" idx="10"/>
          </p:nvPr>
        </p:nvSpPr>
        <p:spPr/>
        <p:txBody>
          <a:bodyPr/>
          <a:lstStyle/>
          <a:p>
            <a:fld id="{869F0C73-A719-4B3D-87EC-D12710576287}" type="datetime1">
              <a:rPr lang="en-US" smtClean="0"/>
              <a:t>9/23/2025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690C109-574D-4737-8DCF-F4116855DEC8}" type="slidenum">
              <a:rPr lang="en-US" smtClean="0"/>
              <a:t>‹#›</a:t>
            </a:fld>
            <a:endParaRPr lang="en-US"/>
          </a:p>
        </p:txBody>
      </p:sp>
    </p:spTree>
    <p:extLst>
      <p:ext uri="{BB962C8B-B14F-4D97-AF65-F5344CB8AC3E}">
        <p14:creationId xmlns:p14="http://schemas.microsoft.com/office/powerpoint/2010/main" val="9308998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B5FC06-0186-4050-99E3-C16431A2D33F}"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0C109-574D-4737-8DCF-F4116855DEC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21957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637BF2-4E37-4C2B-9994-FFFF12CCE7BC}"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0C109-574D-4737-8DCF-F4116855DEC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445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B3728A-55BC-45B3-9151-D3B578C8DACD}"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0C109-574D-4737-8DCF-F4116855DEC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938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C03C82-3CF4-4F24-9975-DFD87865B3EC}"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0C109-574D-4737-8DCF-F4116855DEC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6366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96C2EE-A798-4C99-B7CE-55D7D2EB7AB2}"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0C109-574D-4737-8DCF-F4116855DEC8}" type="slidenum">
              <a:rPr lang="en-US" smtClean="0"/>
              <a:t>‹#›</a:t>
            </a:fld>
            <a:endParaRPr 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243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412819-1E35-4366-82CD-C2BA7141CBC1}" type="datetime1">
              <a:rPr lang="en-US" smtClean="0"/>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0C109-574D-4737-8DCF-F4116855DEC8}" type="slidenum">
              <a:rPr lang="en-US" smtClean="0"/>
              <a:t>‹#›</a:t>
            </a:fld>
            <a:endParaRPr 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3851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A311-EA31-46AD-9B1C-E67FCB06027E}" type="datetime1">
              <a:rPr lang="en-US" smtClean="0"/>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0C109-574D-4737-8DCF-F4116855DEC8}" type="slidenum">
              <a:rPr lang="en-US" smtClean="0"/>
              <a:t>‹#›</a:t>
            </a:fld>
            <a:endParaRPr 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6463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2BCFBB-889C-4384-B287-616817AA0B4F}" type="datetime1">
              <a:rPr lang="en-US" smtClean="0"/>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0C109-574D-4737-8DCF-F4116855DEC8}" type="slidenum">
              <a:rPr lang="en-US" smtClean="0"/>
              <a:t>‹#›</a:t>
            </a:fld>
            <a:endParaRPr 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31496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66935C-8814-4931-91B7-C71C22E610B9}"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0C109-574D-4737-8DCF-F4116855DEC8}" type="slidenum">
              <a:rPr lang="en-US" smtClean="0"/>
              <a:t>‹#›</a:t>
            </a:fld>
            <a:endParaRPr lang="en-US"/>
          </a:p>
        </p:txBody>
      </p:sp>
    </p:spTree>
    <p:extLst>
      <p:ext uri="{BB962C8B-B14F-4D97-AF65-F5344CB8AC3E}">
        <p14:creationId xmlns:p14="http://schemas.microsoft.com/office/powerpoint/2010/main" val="2482374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ABFBA4-C43A-4272-98ED-BD892418CFDB}"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0C109-574D-4737-8DCF-F4116855DEC8}" type="slidenum">
              <a:rPr lang="en-US" smtClean="0"/>
              <a:t>‹#›</a:t>
            </a:fld>
            <a:endParaRPr lang="en-US"/>
          </a:p>
        </p:txBody>
      </p:sp>
    </p:spTree>
    <p:extLst>
      <p:ext uri="{BB962C8B-B14F-4D97-AF65-F5344CB8AC3E}">
        <p14:creationId xmlns:p14="http://schemas.microsoft.com/office/powerpoint/2010/main" val="175524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A40D8BFB-F5AD-4A66-AA4A-66FDD0778CA0}" type="datetime1">
              <a:rPr lang="en-US" smtClean="0"/>
              <a:t>9/23/2025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5690C109-574D-4737-8DCF-F4116855DEC8}" type="slidenum">
              <a:rPr lang="en-US" smtClean="0"/>
              <a:t>‹#›</a:t>
            </a:fld>
            <a:endParaRPr lang="en-US"/>
          </a:p>
        </p:txBody>
      </p:sp>
    </p:spTree>
    <p:extLst>
      <p:ext uri="{BB962C8B-B14F-4D97-AF65-F5344CB8AC3E}">
        <p14:creationId xmlns:p14="http://schemas.microsoft.com/office/powerpoint/2010/main" val="28386062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2.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1.png"/><Relationship Id="rId5" Type="http://schemas.openxmlformats.org/officeDocument/2006/relationships/diagramColors" Target="../diagrams/colors2.xml"/><Relationship Id="rId10" Type="http://schemas.openxmlformats.org/officeDocument/2006/relationships/image" Target="../media/image20.png"/><Relationship Id="rId4" Type="http://schemas.openxmlformats.org/officeDocument/2006/relationships/diagramQuickStyle" Target="../diagrams/quickStyle2.xml"/><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31.png"/><Relationship Id="rId5" Type="http://schemas.openxmlformats.org/officeDocument/2006/relationships/diagramQuickStyle" Target="../diagrams/quickStyle6.xml"/><Relationship Id="rId10" Type="http://schemas.openxmlformats.org/officeDocument/2006/relationships/image" Target="../media/image30.png"/><Relationship Id="rId4" Type="http://schemas.openxmlformats.org/officeDocument/2006/relationships/diagramLayout" Target="../diagrams/layout6.xm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9885-EA0E-34BD-C628-8C65D580D0A6}"/>
              </a:ext>
            </a:extLst>
          </p:cNvPr>
          <p:cNvSpPr>
            <a:spLocks noGrp="1"/>
          </p:cNvSpPr>
          <p:nvPr>
            <p:ph type="ctrTitle"/>
          </p:nvPr>
        </p:nvSpPr>
        <p:spPr>
          <a:xfrm>
            <a:off x="914400" y="2932072"/>
            <a:ext cx="9926156" cy="1635760"/>
          </a:xfrm>
        </p:spPr>
        <p:txBody>
          <a:bodyPr>
            <a:normAutofit/>
          </a:bodyPr>
          <a:lstStyle/>
          <a:p>
            <a:pPr algn="ctr"/>
            <a:r>
              <a:rPr lang="en-US" sz="4000" err="1"/>
              <a:t>ProLLaMA</a:t>
            </a:r>
            <a:r>
              <a:rPr lang="en-US" sz="4000"/>
              <a:t> : A Protein Language Model for Multi-Task Protein Language Processing </a:t>
            </a:r>
          </a:p>
        </p:txBody>
      </p:sp>
      <p:sp>
        <p:nvSpPr>
          <p:cNvPr id="3" name="Subtitle 2">
            <a:extLst>
              <a:ext uri="{FF2B5EF4-FFF2-40B4-BE49-F238E27FC236}">
                <a16:creationId xmlns:a16="http://schemas.microsoft.com/office/drawing/2014/main" id="{9CB10F8B-F801-088A-8CA2-A888AF9B9338}"/>
              </a:ext>
            </a:extLst>
          </p:cNvPr>
          <p:cNvSpPr>
            <a:spLocks noGrp="1"/>
          </p:cNvSpPr>
          <p:nvPr>
            <p:ph type="subTitle" idx="1"/>
          </p:nvPr>
        </p:nvSpPr>
        <p:spPr>
          <a:xfrm>
            <a:off x="914400" y="4874162"/>
            <a:ext cx="9926156" cy="1795880"/>
          </a:xfrm>
        </p:spPr>
        <p:txBody>
          <a:bodyPr>
            <a:normAutofit/>
          </a:bodyPr>
          <a:lstStyle/>
          <a:p>
            <a:pPr algn="ctr"/>
            <a:r>
              <a:rPr lang="en-US" sz="1700" b="1" dirty="0" err="1"/>
              <a:t>Liuzhenghao</a:t>
            </a:r>
            <a:r>
              <a:rPr lang="en-US" sz="1700" b="1" dirty="0"/>
              <a:t> </a:t>
            </a:r>
            <a:r>
              <a:rPr lang="en-US" sz="1700" b="1" dirty="0" err="1"/>
              <a:t>Lv</a:t>
            </a:r>
            <a:r>
              <a:rPr lang="en-US" sz="1700" b="1" dirty="0"/>
              <a:t> et al </a:t>
            </a:r>
          </a:p>
          <a:p>
            <a:pPr algn="ctr"/>
            <a:r>
              <a:rPr lang="en-US" sz="1700" b="1" dirty="0"/>
              <a:t>Peking University, China, Peng Cheng Laboratory, China</a:t>
            </a:r>
          </a:p>
          <a:p>
            <a:pPr algn="ctr"/>
            <a:r>
              <a:rPr lang="en-US" sz="1700" i="1" dirty="0"/>
              <a:t>IEEE Transactions on Artificial Intelligence</a:t>
            </a:r>
            <a:r>
              <a:rPr lang="en-US" sz="1700" dirty="0"/>
              <a:t> (2025).</a:t>
            </a:r>
            <a:endParaRPr lang="en-US" sz="1700" b="1" dirty="0"/>
          </a:p>
          <a:p>
            <a:pPr algn="ctr"/>
            <a:endParaRPr lang="en-US" sz="1700" b="1" dirty="0"/>
          </a:p>
          <a:p>
            <a:pPr algn="ctr"/>
            <a:endParaRPr lang="en-US" sz="1700" b="1" dirty="0"/>
          </a:p>
        </p:txBody>
      </p:sp>
      <p:pic>
        <p:nvPicPr>
          <p:cNvPr id="1026" name="Picture 2">
            <a:extLst>
              <a:ext uri="{FF2B5EF4-FFF2-40B4-BE49-F238E27FC236}">
                <a16:creationId xmlns:a16="http://schemas.microsoft.com/office/drawing/2014/main" id="{B6CC8C44-5017-6A83-AC62-989A575D62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24898" y="187958"/>
            <a:ext cx="5905159" cy="2570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niversität Saarland modifiziert Logo - Design Tagebuch">
            <a:extLst>
              <a:ext uri="{FF2B5EF4-FFF2-40B4-BE49-F238E27FC236}">
                <a16:creationId xmlns:a16="http://schemas.microsoft.com/office/drawing/2014/main" id="{BB7802F5-FE28-42B3-8B41-E5251277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36" y="5569764"/>
            <a:ext cx="1789216" cy="12882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A0C0BF-6244-E1EA-BE3F-0E3060FF7AB4}"/>
              </a:ext>
            </a:extLst>
          </p:cNvPr>
          <p:cNvSpPr txBox="1"/>
          <p:nvPr/>
        </p:nvSpPr>
        <p:spPr>
          <a:xfrm>
            <a:off x="9021276" y="6134725"/>
            <a:ext cx="2169237" cy="723275"/>
          </a:xfrm>
          <a:prstGeom prst="rect">
            <a:avLst/>
          </a:prstGeom>
          <a:noFill/>
        </p:spPr>
        <p:txBody>
          <a:bodyPr wrap="square" rtlCol="0">
            <a:spAutoFit/>
          </a:bodyPr>
          <a:lstStyle/>
          <a:p>
            <a:pPr>
              <a:spcAft>
                <a:spcPts val="600"/>
              </a:spcAft>
            </a:pPr>
            <a:r>
              <a:rPr lang="en-US"/>
              <a:t>Karan Rajshekar .</a:t>
            </a:r>
          </a:p>
          <a:p>
            <a:pPr>
              <a:spcAft>
                <a:spcPts val="600"/>
              </a:spcAft>
            </a:pPr>
            <a:r>
              <a:rPr lang="en-US"/>
              <a:t>7062715</a:t>
            </a:r>
          </a:p>
        </p:txBody>
      </p:sp>
    </p:spTree>
    <p:extLst>
      <p:ext uri="{BB962C8B-B14F-4D97-AF65-F5344CB8AC3E}">
        <p14:creationId xmlns:p14="http://schemas.microsoft.com/office/powerpoint/2010/main" val="3094473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555864137"/>
              </p:ext>
            </p:extLst>
          </p:nvPr>
        </p:nvGraphicFramePr>
        <p:xfrm>
          <a:off x="718947" y="786765"/>
          <a:ext cx="10168128" cy="458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9549EE7-CF04-6D2A-B9B7-F28EA5C0E99D}"/>
              </a:ext>
            </a:extLst>
          </p:cNvPr>
          <p:cNvPicPr>
            <a:picLocks noChangeAspect="1"/>
          </p:cNvPicPr>
          <p:nvPr/>
        </p:nvPicPr>
        <p:blipFill>
          <a:blip r:embed="rId7"/>
          <a:stretch>
            <a:fillRect/>
          </a:stretch>
        </p:blipFill>
        <p:spPr>
          <a:xfrm>
            <a:off x="1364361" y="4350767"/>
            <a:ext cx="8877300" cy="2306189"/>
          </a:xfrm>
          <a:prstGeom prst="rect">
            <a:avLst/>
          </a:prstGeom>
        </p:spPr>
      </p:pic>
      <p:sp>
        <p:nvSpPr>
          <p:cNvPr id="7" name="Title 1">
            <a:extLst>
              <a:ext uri="{FF2B5EF4-FFF2-40B4-BE49-F238E27FC236}">
                <a16:creationId xmlns:a16="http://schemas.microsoft.com/office/drawing/2014/main" id="{5E3AB8E3-1CC4-A40D-031E-6EF7E09D192F}"/>
              </a:ext>
            </a:extLst>
          </p:cNvPr>
          <p:cNvSpPr>
            <a:spLocks noGrp="1"/>
          </p:cNvSpPr>
          <p:nvPr>
            <p:ph type="title"/>
          </p:nvPr>
        </p:nvSpPr>
        <p:spPr>
          <a:xfrm>
            <a:off x="651321" y="39115"/>
            <a:ext cx="7461880" cy="653415"/>
          </a:xfrm>
        </p:spPr>
        <p:txBody>
          <a:bodyPr>
            <a:normAutofit fontScale="90000"/>
          </a:bodyPr>
          <a:lstStyle/>
          <a:p>
            <a:r>
              <a:rPr lang="de-DE" err="1"/>
              <a:t>Related</a:t>
            </a:r>
            <a:r>
              <a:rPr lang="de-DE"/>
              <a:t> Works</a:t>
            </a:r>
            <a:endParaRPr lang="en-US"/>
          </a:p>
        </p:txBody>
      </p:sp>
      <p:sp>
        <p:nvSpPr>
          <p:cNvPr id="2" name="Slide Number Placeholder 1">
            <a:extLst>
              <a:ext uri="{FF2B5EF4-FFF2-40B4-BE49-F238E27FC236}">
                <a16:creationId xmlns:a16="http://schemas.microsoft.com/office/drawing/2014/main" id="{2C99E11C-1B75-BE74-91C0-3AD708DB4238}"/>
              </a:ext>
            </a:extLst>
          </p:cNvPr>
          <p:cNvSpPr>
            <a:spLocks noGrp="1"/>
          </p:cNvSpPr>
          <p:nvPr>
            <p:ph type="sldNum" sz="quarter" idx="12"/>
          </p:nvPr>
        </p:nvSpPr>
        <p:spPr/>
        <p:txBody>
          <a:bodyPr>
            <a:normAutofit/>
          </a:bodyPr>
          <a:lstStyle/>
          <a:p>
            <a:r>
              <a:rPr lang="en-US" sz="1800"/>
              <a:t>9</a:t>
            </a:r>
          </a:p>
        </p:txBody>
      </p:sp>
    </p:spTree>
    <p:extLst>
      <p:ext uri="{BB962C8B-B14F-4D97-AF65-F5344CB8AC3E}">
        <p14:creationId xmlns:p14="http://schemas.microsoft.com/office/powerpoint/2010/main" val="316966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3119952334"/>
              </p:ext>
            </p:extLst>
          </p:nvPr>
        </p:nvGraphicFramePr>
        <p:xfrm>
          <a:off x="633222" y="1381125"/>
          <a:ext cx="10272903" cy="5265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F76B898B-885A-4F32-F3F9-760126D71691}"/>
              </a:ext>
            </a:extLst>
          </p:cNvPr>
          <p:cNvSpPr>
            <a:spLocks noGrp="1"/>
          </p:cNvSpPr>
          <p:nvPr>
            <p:ph type="title"/>
          </p:nvPr>
        </p:nvSpPr>
        <p:spPr>
          <a:xfrm>
            <a:off x="651321" y="39115"/>
            <a:ext cx="7461880" cy="653415"/>
          </a:xfrm>
        </p:spPr>
        <p:txBody>
          <a:bodyPr>
            <a:normAutofit fontScale="90000"/>
          </a:bodyPr>
          <a:lstStyle/>
          <a:p>
            <a:r>
              <a:rPr lang="de-DE" err="1"/>
              <a:t>Related</a:t>
            </a:r>
            <a:r>
              <a:rPr lang="de-DE"/>
              <a:t> Works </a:t>
            </a:r>
            <a:r>
              <a:rPr lang="de-DE" sz="2200"/>
              <a:t>(</a:t>
            </a:r>
            <a:r>
              <a:rPr lang="de-DE" sz="2200" err="1"/>
              <a:t>baseline</a:t>
            </a:r>
            <a:r>
              <a:rPr lang="de-DE" sz="2200"/>
              <a:t>)</a:t>
            </a:r>
            <a:endParaRPr lang="en-US"/>
          </a:p>
        </p:txBody>
      </p:sp>
      <p:sp>
        <p:nvSpPr>
          <p:cNvPr id="2" name="Slide Number Placeholder 1">
            <a:extLst>
              <a:ext uri="{FF2B5EF4-FFF2-40B4-BE49-F238E27FC236}">
                <a16:creationId xmlns:a16="http://schemas.microsoft.com/office/drawing/2014/main" id="{7C5C361B-A021-8AF6-D9AF-E4E218230C8E}"/>
              </a:ext>
            </a:extLst>
          </p:cNvPr>
          <p:cNvSpPr>
            <a:spLocks noGrp="1"/>
          </p:cNvSpPr>
          <p:nvPr>
            <p:ph type="sldNum" sz="quarter" idx="12"/>
          </p:nvPr>
        </p:nvSpPr>
        <p:spPr/>
        <p:txBody>
          <a:bodyPr>
            <a:normAutofit/>
          </a:bodyPr>
          <a:lstStyle/>
          <a:p>
            <a:r>
              <a:rPr lang="en-US" sz="1800"/>
              <a:t>10</a:t>
            </a:r>
          </a:p>
        </p:txBody>
      </p:sp>
    </p:spTree>
    <p:extLst>
      <p:ext uri="{BB962C8B-B14F-4D97-AF65-F5344CB8AC3E}">
        <p14:creationId xmlns:p14="http://schemas.microsoft.com/office/powerpoint/2010/main" val="24197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2A16294-B9D8-4F1D-9B1B-854DACD7BB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A0DBD88-1C8F-4AB6-A60A-5B19AFD3C76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B0E33D1-5930-488A-8F2B-5FFC0404EBE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F7B8F4F-5C25-498E-A00D-17F2405D58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BF4F2F-A3DB-B427-C209-C02A3BCD1C15}"/>
              </a:ext>
            </a:extLst>
          </p:cNvPr>
          <p:cNvGraphicFramePr>
            <a:graphicFrameLocks noGrp="1"/>
          </p:cNvGraphicFramePr>
          <p:nvPr>
            <p:extLst>
              <p:ext uri="{D42A27DB-BD31-4B8C-83A1-F6EECF244321}">
                <p14:modId xmlns:p14="http://schemas.microsoft.com/office/powerpoint/2010/main" val="1800949595"/>
              </p:ext>
            </p:extLst>
          </p:nvPr>
        </p:nvGraphicFramePr>
        <p:xfrm>
          <a:off x="614361" y="1022514"/>
          <a:ext cx="10606092" cy="5400675"/>
        </p:xfrm>
        <a:graphic>
          <a:graphicData uri="http://schemas.openxmlformats.org/drawingml/2006/table">
            <a:tbl>
              <a:tblPr>
                <a:tableStyleId>{2D5ABB26-0587-4C30-8999-92F81FD0307C}</a:tableStyleId>
              </a:tblPr>
              <a:tblGrid>
                <a:gridCol w="1767682">
                  <a:extLst>
                    <a:ext uri="{9D8B030D-6E8A-4147-A177-3AD203B41FA5}">
                      <a16:colId xmlns:a16="http://schemas.microsoft.com/office/drawing/2014/main" val="2081061272"/>
                    </a:ext>
                  </a:extLst>
                </a:gridCol>
                <a:gridCol w="1767682">
                  <a:extLst>
                    <a:ext uri="{9D8B030D-6E8A-4147-A177-3AD203B41FA5}">
                      <a16:colId xmlns:a16="http://schemas.microsoft.com/office/drawing/2014/main" val="1768652943"/>
                    </a:ext>
                  </a:extLst>
                </a:gridCol>
                <a:gridCol w="1767682">
                  <a:extLst>
                    <a:ext uri="{9D8B030D-6E8A-4147-A177-3AD203B41FA5}">
                      <a16:colId xmlns:a16="http://schemas.microsoft.com/office/drawing/2014/main" val="3199443281"/>
                    </a:ext>
                  </a:extLst>
                </a:gridCol>
                <a:gridCol w="1767682">
                  <a:extLst>
                    <a:ext uri="{9D8B030D-6E8A-4147-A177-3AD203B41FA5}">
                      <a16:colId xmlns:a16="http://schemas.microsoft.com/office/drawing/2014/main" val="2347459378"/>
                    </a:ext>
                  </a:extLst>
                </a:gridCol>
                <a:gridCol w="1767682">
                  <a:extLst>
                    <a:ext uri="{9D8B030D-6E8A-4147-A177-3AD203B41FA5}">
                      <a16:colId xmlns:a16="http://schemas.microsoft.com/office/drawing/2014/main" val="1821695497"/>
                    </a:ext>
                  </a:extLst>
                </a:gridCol>
                <a:gridCol w="1767682">
                  <a:extLst>
                    <a:ext uri="{9D8B030D-6E8A-4147-A177-3AD203B41FA5}">
                      <a16:colId xmlns:a16="http://schemas.microsoft.com/office/drawing/2014/main" val="4194078628"/>
                    </a:ext>
                  </a:extLst>
                </a:gridCol>
              </a:tblGrid>
              <a:tr h="539450">
                <a:tc>
                  <a:txBody>
                    <a:bodyPr/>
                    <a:lstStyle/>
                    <a:p>
                      <a:r>
                        <a:rPr lang="en-GB" sz="1100">
                          <a:solidFill>
                            <a:schemeClr val="bg1"/>
                          </a:solidFill>
                        </a:rPr>
                        <a:t>Model</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GB" sz="1100">
                          <a:solidFill>
                            <a:schemeClr val="bg1"/>
                          </a:solidFill>
                        </a:rPr>
                        <a:t>Type</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GB" sz="1100">
                          <a:solidFill>
                            <a:schemeClr val="bg1"/>
                          </a:solidFill>
                        </a:rPr>
                        <a:t>Params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GB" sz="1100">
                          <a:solidFill>
                            <a:schemeClr val="bg1"/>
                          </a:solidFill>
                        </a:rPr>
                        <a:t>Data</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GB" sz="1100">
                          <a:solidFill>
                            <a:schemeClr val="bg1"/>
                          </a:solidFill>
                        </a:rPr>
                        <a:t>Focus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GB" sz="1100">
                          <a:solidFill>
                            <a:schemeClr val="bg1"/>
                          </a:solidFill>
                        </a:rPr>
                        <a:t>Key Limitation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76546123"/>
                  </a:ext>
                </a:extLst>
              </a:tr>
              <a:tr h="771525">
                <a:tc>
                  <a:txBody>
                    <a:bodyPr/>
                    <a:lstStyle/>
                    <a:p>
                      <a:r>
                        <a:rPr lang="en-GB" sz="1100" b="1"/>
                        <a:t>ProtGPT2</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GB" sz="1100"/>
                        <a:t>AR Transformer</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GB" sz="1100"/>
                        <a:t>738M</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GB" sz="1100"/>
                        <a:t>~45M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GB" sz="1100"/>
                        <a:t>Unconditional generation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GB" sz="1100"/>
                        <a:t>No controllability</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58060159"/>
                  </a:ext>
                </a:extLst>
              </a:tr>
              <a:tr h="771525">
                <a:tc>
                  <a:txBody>
                    <a:bodyPr/>
                    <a:lstStyle/>
                    <a:p>
                      <a:r>
                        <a:rPr lang="en-GB" sz="1100" b="1"/>
                        <a:t>ProGen</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AR Transformer</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1.2B</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~280M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Controllable gen + exp validation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Needs fine-tuning</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74470"/>
                  </a:ext>
                </a:extLst>
              </a:tr>
              <a:tr h="771525">
                <a:tc>
                  <a:txBody>
                    <a:bodyPr/>
                    <a:lstStyle/>
                    <a:p>
                      <a:r>
                        <a:rPr lang="en-GB" sz="1100" b="1"/>
                        <a:t>ProGen2</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AR Transformer</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2.7B</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&gt;1B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Large-scale gen + fitness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Still generation-only</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36214"/>
                  </a:ext>
                </a:extLst>
              </a:tr>
              <a:tr h="771525">
                <a:tc>
                  <a:txBody>
                    <a:bodyPr/>
                    <a:lstStyle/>
                    <a:p>
                      <a:r>
                        <a:rPr lang="en-GB" sz="1100" b="1"/>
                        <a:t>EvoDiff</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Diffusion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640M</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~42M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Seq-based gen + motif design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a:t>Less structural plausibility</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820277"/>
                  </a:ext>
                </a:extLst>
              </a:tr>
              <a:tr h="1003600">
                <a:tc>
                  <a:txBody>
                    <a:bodyPr/>
                    <a:lstStyle/>
                    <a:p>
                      <a:r>
                        <a:rPr lang="en-GB" sz="1100" b="1"/>
                        <a:t>ESM-1b</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Encoder-only</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650M</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~250M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Embeddings, understanding</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No generation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3432186"/>
                  </a:ext>
                </a:extLst>
              </a:tr>
              <a:tr h="771525">
                <a:tc>
                  <a:txBody>
                    <a:bodyPr/>
                    <a:lstStyle/>
                    <a:p>
                      <a:r>
                        <a:rPr lang="en-GB" sz="1100" b="1"/>
                        <a:t>ESM-2</a:t>
                      </a:r>
                      <a:endParaRPr lang="en-GB" sz="1100"/>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Encoder-only</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650M</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~138M seqs</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Atomic structure prediction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GB" sz="1100"/>
                        <a:t>No generation</a:t>
                      </a:r>
                    </a:p>
                  </a:txBody>
                  <a:tcPr marL="54392" marR="54392" marT="27196" marB="271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23965518"/>
                  </a:ext>
                </a:extLst>
              </a:tr>
            </a:tbl>
          </a:graphicData>
        </a:graphic>
      </p:graphicFrame>
      <p:sp>
        <p:nvSpPr>
          <p:cNvPr id="4" name="Title 1">
            <a:extLst>
              <a:ext uri="{FF2B5EF4-FFF2-40B4-BE49-F238E27FC236}">
                <a16:creationId xmlns:a16="http://schemas.microsoft.com/office/drawing/2014/main" id="{DF0AC368-F08F-8889-F685-C52662498623}"/>
              </a:ext>
            </a:extLst>
          </p:cNvPr>
          <p:cNvSpPr txBox="1">
            <a:spLocks/>
          </p:cNvSpPr>
          <p:nvPr/>
        </p:nvSpPr>
        <p:spPr>
          <a:xfrm>
            <a:off x="651321" y="39115"/>
            <a:ext cx="7461880" cy="653415"/>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err="1"/>
              <a:t>Related</a:t>
            </a:r>
            <a:r>
              <a:rPr lang="de-DE"/>
              <a:t> Works </a:t>
            </a:r>
            <a:r>
              <a:rPr lang="de-DE" sz="2200"/>
              <a:t>(</a:t>
            </a:r>
            <a:r>
              <a:rPr lang="de-DE" sz="2200" err="1"/>
              <a:t>Comparison</a:t>
            </a:r>
            <a:r>
              <a:rPr lang="de-DE" sz="2200"/>
              <a:t>)</a:t>
            </a:r>
            <a:endParaRPr lang="en-US"/>
          </a:p>
        </p:txBody>
      </p:sp>
      <p:sp>
        <p:nvSpPr>
          <p:cNvPr id="3" name="Slide Number Placeholder 2">
            <a:extLst>
              <a:ext uri="{FF2B5EF4-FFF2-40B4-BE49-F238E27FC236}">
                <a16:creationId xmlns:a16="http://schemas.microsoft.com/office/drawing/2014/main" id="{13AD66C4-F782-5124-1461-51855AED1285}"/>
              </a:ext>
            </a:extLst>
          </p:cNvPr>
          <p:cNvSpPr>
            <a:spLocks noGrp="1"/>
          </p:cNvSpPr>
          <p:nvPr>
            <p:ph type="sldNum" sz="quarter" idx="12"/>
          </p:nvPr>
        </p:nvSpPr>
        <p:spPr/>
        <p:txBody>
          <a:bodyPr>
            <a:normAutofit/>
          </a:bodyPr>
          <a:lstStyle/>
          <a:p>
            <a:r>
              <a:rPr lang="en-US" sz="1800"/>
              <a:t>11</a:t>
            </a:r>
          </a:p>
        </p:txBody>
      </p:sp>
    </p:spTree>
    <p:extLst>
      <p:ext uri="{BB962C8B-B14F-4D97-AF65-F5344CB8AC3E}">
        <p14:creationId xmlns:p14="http://schemas.microsoft.com/office/powerpoint/2010/main" val="161124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85E98-72A3-D23C-7F63-64B137D2F5FB}"/>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B945DABE-948C-3F32-8FC6-4661CDD4D3F8}"/>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96BCD104-24B1-CF0E-03E8-3D66A53AE4D8}"/>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16197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graphicEl>
                                              <a:dgm id="{9E665578-1C1E-4812-92AF-E4B983D13477}"/>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F3ED76F2-A80A-4E03-90EB-6E47D947A95E}"/>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585801D8-03A2-496D-BA59-909781D91FE9}"/>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C8050376-8B71-43D8-9AE0-27B720189C36}"/>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91BE3AA6-99A0-4A2E-BB16-45C85D5E3739}"/>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61C84CAE-8E55-4FFE-9E45-762BF09500D7}"/>
                                            </p:graphicEl>
                                          </p:spTgt>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childTnLst>
                                    <p:set>
                                      <p:cBhvr>
                                        <p:cTn id="24" dur="1" fill="hold">
                                          <p:stCondLst>
                                            <p:cond delay="0"/>
                                          </p:stCondLst>
                                        </p:cTn>
                                        <p:tgtEl>
                                          <p:spTgt spid="17">
                                            <p:graphicEl>
                                              <a:dgm id="{630C4AEF-674B-45F1-95D4-83DC2C82489C}"/>
                                            </p:graphicEl>
                                          </p:spTgt>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7">
                                            <p:graphicEl>
                                              <a:dgm id="{0DAAC7CB-8205-4330-8742-42CD9C561B00}"/>
                                            </p:graphicEl>
                                          </p:spTgt>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0" nodeType="afterEffect">
                                  <p:stCondLst>
                                    <p:cond delay="0"/>
                                  </p:stCondLst>
                                  <p:childTnLst>
                                    <p:set>
                                      <p:cBhvr>
                                        <p:cTn id="30" dur="1" fill="hold">
                                          <p:stCondLst>
                                            <p:cond delay="0"/>
                                          </p:stCondLst>
                                        </p:cTn>
                                        <p:tgtEl>
                                          <p:spTgt spid="17">
                                            <p:graphicEl>
                                              <a:dgm id="{93CDF56B-A75D-431A-98FE-849651FB61FD}"/>
                                            </p:graphicEl>
                                          </p:spTgt>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0" nodeType="afterEffect">
                                  <p:stCondLst>
                                    <p:cond delay="0"/>
                                  </p:stCondLst>
                                  <p:childTnLst>
                                    <p:set>
                                      <p:cBhvr>
                                        <p:cTn id="33"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grpId="0" nodeType="afterEffect">
                                  <p:stCondLst>
                                    <p:cond delay="0"/>
                                  </p:stCondLst>
                                  <p:childTnLst>
                                    <p:set>
                                      <p:cBhvr>
                                        <p:cTn id="39"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40" fill="hold">
                            <p:stCondLst>
                              <p:cond delay="0"/>
                            </p:stCondLst>
                            <p:childTnLst>
                              <p:par>
                                <p:cTn id="41" presetID="1" presetClass="exit" presetSubtype="0" fill="hold" grpId="0" nodeType="afterEffect">
                                  <p:stCondLst>
                                    <p:cond delay="0"/>
                                  </p:stCondLst>
                                  <p:childTnLst>
                                    <p:set>
                                      <p:cBhvr>
                                        <p:cTn id="42"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43" fill="hold">
                            <p:stCondLst>
                              <p:cond delay="0"/>
                            </p:stCondLst>
                            <p:childTnLst>
                              <p:par>
                                <p:cTn id="44" presetID="1" presetClass="exit" presetSubtype="0" fill="hold" grpId="0" nodeType="afterEffect">
                                  <p:stCondLst>
                                    <p:cond delay="0"/>
                                  </p:stCondLst>
                                  <p:childTnLst>
                                    <p:set>
                                      <p:cBhvr>
                                        <p:cTn id="45"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46" fill="hold">
                            <p:stCondLst>
                              <p:cond delay="0"/>
                            </p:stCondLst>
                            <p:childTnLst>
                              <p:par>
                                <p:cTn id="47" presetID="1" presetClass="exit" presetSubtype="0" fill="hold" grpId="0" nodeType="afterEffect">
                                  <p:stCondLst>
                                    <p:cond delay="0"/>
                                  </p:stCondLst>
                                  <p:childTnLst>
                                    <p:set>
                                      <p:cBhvr>
                                        <p:cTn id="48"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1" nodeType="clickEffect">
                                  <p:stCondLst>
                                    <p:cond delay="0"/>
                                  </p:stCondLst>
                                  <p:childTnLst>
                                    <p:set>
                                      <p:cBhvr>
                                        <p:cTn id="52" dur="1" fill="hold">
                                          <p:stCondLst>
                                            <p:cond delay="0"/>
                                          </p:stCondLst>
                                        </p:cTn>
                                        <p:tgtEl>
                                          <p:spTgt spid="17">
                                            <p:graphicEl>
                                              <a:dgm id="{9E665578-1C1E-4812-92AF-E4B983D13477}"/>
                                            </p:graphicEl>
                                          </p:spTgt>
                                        </p:tgtEl>
                                        <p:attrNameLst>
                                          <p:attrName>style.visibility</p:attrName>
                                        </p:attrNameLst>
                                      </p:cBhvr>
                                      <p:to>
                                        <p:strVal val="visible"/>
                                      </p:to>
                                    </p:set>
                                    <p:anim calcmode="lin" valueType="num">
                                      <p:cBhvr additive="base">
                                        <p:cTn id="53" dur="500" fill="hold"/>
                                        <p:tgtEl>
                                          <p:spTgt spid="17">
                                            <p:graphicEl>
                                              <a:dgm id="{9E665578-1C1E-4812-92AF-E4B983D13477}"/>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graphicEl>
                                              <a:dgm id="{9E665578-1C1E-4812-92AF-E4B983D13477}"/>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17">
                                            <p:graphicEl>
                                              <a:dgm id="{F3ED76F2-A80A-4E03-90EB-6E47D947A95E}"/>
                                            </p:graphicEl>
                                          </p:spTgt>
                                        </p:tgtEl>
                                        <p:attrNameLst>
                                          <p:attrName>style.visibility</p:attrName>
                                        </p:attrNameLst>
                                      </p:cBhvr>
                                      <p:to>
                                        <p:strVal val="visible"/>
                                      </p:to>
                                    </p:set>
                                    <p:anim calcmode="lin" valueType="num">
                                      <p:cBhvr additive="base">
                                        <p:cTn id="57" dur="500" fill="hold"/>
                                        <p:tgtEl>
                                          <p:spTgt spid="17">
                                            <p:graphicEl>
                                              <a:dgm id="{F3ED76F2-A80A-4E03-90EB-6E47D947A95E}"/>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
                                            <p:graphicEl>
                                              <a:dgm id="{F3ED76F2-A80A-4E03-90EB-6E47D947A95E}"/>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1" nodeType="withEffect">
                                  <p:stCondLst>
                                    <p:cond delay="0"/>
                                  </p:stCondLst>
                                  <p:childTnLst>
                                    <p:set>
                                      <p:cBhvr>
                                        <p:cTn id="60" dur="1" fill="hold">
                                          <p:stCondLst>
                                            <p:cond delay="0"/>
                                          </p:stCondLst>
                                        </p:cTn>
                                        <p:tgtEl>
                                          <p:spTgt spid="17">
                                            <p:graphicEl>
                                              <a:dgm id="{585801D8-03A2-496D-BA59-909781D91FE9}"/>
                                            </p:graphicEl>
                                          </p:spTgt>
                                        </p:tgtEl>
                                        <p:attrNameLst>
                                          <p:attrName>style.visibility</p:attrName>
                                        </p:attrNameLst>
                                      </p:cBhvr>
                                      <p:to>
                                        <p:strVal val="visible"/>
                                      </p:to>
                                    </p:set>
                                    <p:anim calcmode="lin" valueType="num">
                                      <p:cBhvr additive="base">
                                        <p:cTn id="61" dur="500" fill="hold"/>
                                        <p:tgtEl>
                                          <p:spTgt spid="17">
                                            <p:graphicEl>
                                              <a:dgm id="{585801D8-03A2-496D-BA59-909781D91FE9}"/>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
                                            <p:graphicEl>
                                              <a:dgm id="{585801D8-03A2-496D-BA59-909781D91FE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582C420-097F-D200-E3FE-E10B4F436E68}"/>
              </a:ext>
            </a:extLst>
          </p:cNvPr>
          <p:cNvSpPr>
            <a:spLocks noGrp="1"/>
          </p:cNvSpPr>
          <p:nvPr>
            <p:ph type="title"/>
          </p:nvPr>
        </p:nvSpPr>
        <p:spPr>
          <a:xfrm>
            <a:off x="651321" y="39115"/>
            <a:ext cx="7461880" cy="653415"/>
          </a:xfrm>
        </p:spPr>
        <p:txBody>
          <a:bodyPr>
            <a:normAutofit fontScale="90000"/>
          </a:bodyPr>
          <a:lstStyle/>
          <a:p>
            <a:r>
              <a:rPr lang="de-DE"/>
              <a:t>Dataset</a:t>
            </a:r>
            <a:endParaRPr lang="en-US"/>
          </a:p>
        </p:txBody>
      </p:sp>
      <p:sp>
        <p:nvSpPr>
          <p:cNvPr id="2" name="TextBox 1">
            <a:extLst>
              <a:ext uri="{FF2B5EF4-FFF2-40B4-BE49-F238E27FC236}">
                <a16:creationId xmlns:a16="http://schemas.microsoft.com/office/drawing/2014/main" id="{8B9272E5-FF88-4F74-16AF-ED576F02AA42}"/>
              </a:ext>
            </a:extLst>
          </p:cNvPr>
          <p:cNvSpPr txBox="1"/>
          <p:nvPr/>
        </p:nvSpPr>
        <p:spPr>
          <a:xfrm>
            <a:off x="3610099" y="6581001"/>
            <a:ext cx="8003969" cy="276999"/>
          </a:xfrm>
          <a:prstGeom prst="rect">
            <a:avLst/>
          </a:prstGeom>
          <a:noFill/>
        </p:spPr>
        <p:txBody>
          <a:bodyPr wrap="square" rtlCol="0">
            <a:spAutoFit/>
          </a:bodyPr>
          <a:lstStyle/>
          <a:p>
            <a:r>
              <a:rPr lang="en-GB" sz="1200" i="1" err="1"/>
              <a:t>Suzek</a:t>
            </a:r>
            <a:r>
              <a:rPr lang="en-GB" sz="1200" i="1"/>
              <a:t> et al., Bioinformatics 2015 — </a:t>
            </a:r>
            <a:r>
              <a:rPr lang="en-GB" sz="1200" i="1" err="1"/>
              <a:t>UniRef</a:t>
            </a:r>
            <a:r>
              <a:rPr lang="en-GB" sz="1200" i="1"/>
              <a:t> Clusters: Scalable Alternative for Sequence Similarity Searches</a:t>
            </a:r>
            <a:endParaRPr lang="en-DE" sz="1200" i="1"/>
          </a:p>
        </p:txBody>
      </p:sp>
      <p:graphicFrame>
        <p:nvGraphicFramePr>
          <p:cNvPr id="7" name="Diagram 6">
            <a:extLst>
              <a:ext uri="{FF2B5EF4-FFF2-40B4-BE49-F238E27FC236}">
                <a16:creationId xmlns:a16="http://schemas.microsoft.com/office/drawing/2014/main" id="{5583347C-2AD7-DEA7-304C-992B5DEB12CB}"/>
              </a:ext>
            </a:extLst>
          </p:cNvPr>
          <p:cNvGraphicFramePr/>
          <p:nvPr>
            <p:extLst>
              <p:ext uri="{D42A27DB-BD31-4B8C-83A1-F6EECF244321}">
                <p14:modId xmlns:p14="http://schemas.microsoft.com/office/powerpoint/2010/main" val="2563957510"/>
              </p:ext>
            </p:extLst>
          </p:nvPr>
        </p:nvGraphicFramePr>
        <p:xfrm>
          <a:off x="651320" y="1360210"/>
          <a:ext cx="10737115" cy="480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4A90644-7B5F-023E-B7CF-3CB11C2818C5}"/>
              </a:ext>
            </a:extLst>
          </p:cNvPr>
          <p:cNvSpPr>
            <a:spLocks noGrp="1"/>
          </p:cNvSpPr>
          <p:nvPr>
            <p:ph type="sldNum" sz="quarter" idx="12"/>
          </p:nvPr>
        </p:nvSpPr>
        <p:spPr/>
        <p:txBody>
          <a:bodyPr>
            <a:normAutofit/>
          </a:bodyPr>
          <a:lstStyle/>
          <a:p>
            <a:r>
              <a:rPr lang="en-US" sz="1800"/>
              <a:t>12</a:t>
            </a:r>
          </a:p>
        </p:txBody>
      </p:sp>
    </p:spTree>
    <p:extLst>
      <p:ext uri="{BB962C8B-B14F-4D97-AF65-F5344CB8AC3E}">
        <p14:creationId xmlns:p14="http://schemas.microsoft.com/office/powerpoint/2010/main" val="205375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D0ED1A2-0E68-474A-A2CA-D6C02E2752B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36B072D-8837-4DBF-A736-51F0456E408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7F39F6AB-3E47-4173-9590-42262DD9B5D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473643D1-812A-4334-A954-9C59F4FE606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1FBCD2F9-BB68-4954-8FCF-BA15ACA5464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AF9327DF-02D2-486E-B905-03AA33AD129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B05CE13D-4C33-441F-922C-8DD4C290B14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81B2C7AF-A3FF-465D-A524-9A95D54BFA7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31E92FAA-FA04-4B04-B41E-68E01FCA91B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45FF955F-9CAF-4FBC-9B5C-689D1B8A1A2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6514EC0-BA81-4038-8A89-100EF31CB38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2EB1F0CE-BEEB-45EE-ACE6-D828555390C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27094018-1A47-4ACC-A6C3-86CED34F7B97}"/>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graphicEl>
                                              <a:dgm id="{6173E666-68AF-4B89-9482-7B230565B2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582C420-097F-D200-E3FE-E10B4F436E68}"/>
              </a:ext>
            </a:extLst>
          </p:cNvPr>
          <p:cNvSpPr>
            <a:spLocks noGrp="1"/>
          </p:cNvSpPr>
          <p:nvPr>
            <p:ph type="title"/>
          </p:nvPr>
        </p:nvSpPr>
        <p:spPr>
          <a:xfrm>
            <a:off x="651321" y="39115"/>
            <a:ext cx="7461880" cy="653415"/>
          </a:xfrm>
        </p:spPr>
        <p:txBody>
          <a:bodyPr>
            <a:normAutofit fontScale="90000"/>
          </a:bodyPr>
          <a:lstStyle/>
          <a:p>
            <a:r>
              <a:rPr lang="de-DE"/>
              <a:t>Dataset </a:t>
            </a:r>
            <a:r>
              <a:rPr lang="de-DE" err="1"/>
              <a:t>Visualization</a:t>
            </a:r>
            <a:endParaRPr lang="en-US"/>
          </a:p>
        </p:txBody>
      </p:sp>
      <p:sp>
        <p:nvSpPr>
          <p:cNvPr id="2" name="TextBox 1">
            <a:extLst>
              <a:ext uri="{FF2B5EF4-FFF2-40B4-BE49-F238E27FC236}">
                <a16:creationId xmlns:a16="http://schemas.microsoft.com/office/drawing/2014/main" id="{8B9272E5-FF88-4F74-16AF-ED576F02AA42}"/>
              </a:ext>
            </a:extLst>
          </p:cNvPr>
          <p:cNvSpPr txBox="1"/>
          <p:nvPr/>
        </p:nvSpPr>
        <p:spPr>
          <a:xfrm>
            <a:off x="3592945" y="6396335"/>
            <a:ext cx="7741099" cy="461665"/>
          </a:xfrm>
          <a:prstGeom prst="rect">
            <a:avLst/>
          </a:prstGeom>
          <a:noFill/>
        </p:spPr>
        <p:txBody>
          <a:bodyPr wrap="square" rtlCol="0">
            <a:spAutoFit/>
          </a:bodyPr>
          <a:lstStyle/>
          <a:p>
            <a:r>
              <a:rPr lang="en-GB" sz="1200" i="1" err="1"/>
              <a:t>Suzek</a:t>
            </a:r>
            <a:r>
              <a:rPr lang="en-GB" sz="1200" i="1"/>
              <a:t> et al., Bioinformatics 2015 — </a:t>
            </a:r>
            <a:r>
              <a:rPr lang="en-GB" sz="1200" i="1" err="1"/>
              <a:t>UniRef</a:t>
            </a:r>
            <a:r>
              <a:rPr lang="en-GB" sz="1200" i="1"/>
              <a:t> Clusters: Scalable Alternative for Sequence Similarity Searches</a:t>
            </a:r>
          </a:p>
          <a:p>
            <a:pPr algn="r"/>
            <a:r>
              <a:rPr lang="en-GB" sz="1200" i="1"/>
              <a:t>https://www.uniprot.org/uniref</a:t>
            </a:r>
            <a:endParaRPr lang="en-DE" sz="1200" i="1"/>
          </a:p>
        </p:txBody>
      </p:sp>
      <p:pic>
        <p:nvPicPr>
          <p:cNvPr id="8" name="Content Placeholder 7">
            <a:extLst>
              <a:ext uri="{FF2B5EF4-FFF2-40B4-BE49-F238E27FC236}">
                <a16:creationId xmlns:a16="http://schemas.microsoft.com/office/drawing/2014/main" id="{9C451B34-821A-944E-B5B2-0919CC714C92}"/>
              </a:ext>
            </a:extLst>
          </p:cNvPr>
          <p:cNvPicPr>
            <a:picLocks noGrp="1" noChangeAspect="1"/>
          </p:cNvPicPr>
          <p:nvPr>
            <p:ph idx="1"/>
          </p:nvPr>
        </p:nvPicPr>
        <p:blipFill>
          <a:blip r:embed="rId3"/>
          <a:stretch>
            <a:fillRect/>
          </a:stretch>
        </p:blipFill>
        <p:spPr>
          <a:xfrm>
            <a:off x="775499" y="1363080"/>
            <a:ext cx="4028859" cy="3128942"/>
          </a:xfrm>
        </p:spPr>
      </p:pic>
      <p:pic>
        <p:nvPicPr>
          <p:cNvPr id="10" name="Picture 9">
            <a:extLst>
              <a:ext uri="{FF2B5EF4-FFF2-40B4-BE49-F238E27FC236}">
                <a16:creationId xmlns:a16="http://schemas.microsoft.com/office/drawing/2014/main" id="{FF986733-D22E-D7BD-3A83-508E0A627381}"/>
              </a:ext>
            </a:extLst>
          </p:cNvPr>
          <p:cNvPicPr>
            <a:picLocks noChangeAspect="1"/>
          </p:cNvPicPr>
          <p:nvPr/>
        </p:nvPicPr>
        <p:blipFill>
          <a:blip r:embed="rId4"/>
          <a:stretch>
            <a:fillRect/>
          </a:stretch>
        </p:blipFill>
        <p:spPr>
          <a:xfrm>
            <a:off x="1070817" y="4656289"/>
            <a:ext cx="2055933" cy="1464594"/>
          </a:xfrm>
          <a:prstGeom prst="rect">
            <a:avLst/>
          </a:prstGeom>
        </p:spPr>
      </p:pic>
      <p:sp>
        <p:nvSpPr>
          <p:cNvPr id="11" name="Rectangle 1">
            <a:extLst>
              <a:ext uri="{FF2B5EF4-FFF2-40B4-BE49-F238E27FC236}">
                <a16:creationId xmlns:a16="http://schemas.microsoft.com/office/drawing/2014/main" id="{9D41ADA7-0D4C-52C1-02FE-CAC877AFF125}"/>
              </a:ext>
            </a:extLst>
          </p:cNvPr>
          <p:cNvSpPr>
            <a:spLocks noChangeArrowheads="1"/>
          </p:cNvSpPr>
          <p:nvPr/>
        </p:nvSpPr>
        <p:spPr bwMode="auto">
          <a:xfrm>
            <a:off x="4910668" y="1486191"/>
            <a:ext cx="616901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altLang="en-DE" sz="2400">
                <a:solidFill>
                  <a:prstClr val="black">
                    <a:hueOff val="0"/>
                    <a:satOff val="0"/>
                    <a:lumOff val="0"/>
                    <a:alphaOff val="0"/>
                  </a:prstClr>
                </a:solidFill>
                <a:latin typeface="Century Schoolbook" panose="02040604050505020304"/>
              </a:rPr>
              <a:t>Example Protein Sequence from UniRef50</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DE" sz="2400">
              <a:solidFill>
                <a:prstClr val="black">
                  <a:hueOff val="0"/>
                  <a:satOff val="0"/>
                  <a:lumOff val="0"/>
                  <a:alphaOff val="0"/>
                </a:prstClr>
              </a:solidFill>
              <a:latin typeface="Century Schoolbook" panose="0204060405050502030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DE" sz="1600" b="0" i="0" u="none" strike="noStrike" cap="none" normalizeH="0" baseline="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600" b="0" i="0" u="none" strike="noStrike" cap="none" normalizeH="0" baseline="0">
                <a:ln>
                  <a:noFill/>
                </a:ln>
                <a:effectLst/>
                <a:latin typeface="Arial Unicode MS"/>
              </a:rPr>
              <a:t>MARARNIKPSFFQNENIVELSFEARLLFIGLWTLADREGRLENRPKKIKMSLFPADDINVAEQLENISKLGFIELYNADDIDVIQIVNFVKHQNPHGLEKDSELPDQNGIYTVYHRNPKNKTITGNVVLVTKTELKDFYDKTDNFSANKASVNNENSFQVHDSNGNNGNENTEEHLDNSSETVLISDRNALNPESFNLNPENNNCSSDDERTHIQNSNEKLFEEFWNVYPKKQQKKTAFEKFRKINFKKYPFEKIMRALEQQKNSSQWLKDNGQFIPMPSTWIHQERWNDLLELPPNLTL HEQPPLPDFSKFIELRGDW</a:t>
            </a:r>
            <a:r>
              <a:rPr kumimoji="0" lang="en-DE" altLang="en-DE" sz="1200" b="0" i="0" u="none" strike="noStrike" cap="none" normalizeH="0" baseline="0">
                <a:ln>
                  <a:noFill/>
                </a:ln>
                <a:effectLst/>
              </a:rPr>
              <a:t> </a:t>
            </a:r>
            <a:endParaRPr kumimoji="0" lang="en-DE" altLang="en-DE" sz="3600" b="0" i="0" u="none" strike="noStrike" cap="none" normalizeH="0" baseline="0">
              <a:ln>
                <a:noFill/>
              </a:ln>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5F302DF-DD1D-0473-4042-EEA409558DA2}"/>
              </a:ext>
            </a:extLst>
          </p:cNvPr>
          <p:cNvSpPr>
            <a:spLocks noGrp="1"/>
          </p:cNvSpPr>
          <p:nvPr>
            <p:ph type="sldNum" sz="quarter" idx="12"/>
          </p:nvPr>
        </p:nvSpPr>
        <p:spPr/>
        <p:txBody>
          <a:bodyPr>
            <a:normAutofit/>
          </a:bodyPr>
          <a:lstStyle/>
          <a:p>
            <a:r>
              <a:rPr lang="en-US" sz="1800"/>
              <a:t>13</a:t>
            </a:r>
          </a:p>
        </p:txBody>
      </p:sp>
    </p:spTree>
    <p:extLst>
      <p:ext uri="{BB962C8B-B14F-4D97-AF65-F5344CB8AC3E}">
        <p14:creationId xmlns:p14="http://schemas.microsoft.com/office/powerpoint/2010/main" val="43051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B7C6946E-49BC-B0DF-05A0-6EC9B89A8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A612D-A338-C6AE-C95B-6EF78B6CE29E}"/>
              </a:ext>
            </a:extLst>
          </p:cNvPr>
          <p:cNvSpPr>
            <a:spLocks noGrp="1"/>
          </p:cNvSpPr>
          <p:nvPr>
            <p:ph type="title"/>
          </p:nvPr>
        </p:nvSpPr>
        <p:spPr>
          <a:xfrm>
            <a:off x="651321" y="39115"/>
            <a:ext cx="7461880" cy="653415"/>
          </a:xfrm>
        </p:spPr>
        <p:txBody>
          <a:bodyPr>
            <a:normAutofit fontScale="90000"/>
          </a:bodyPr>
          <a:lstStyle/>
          <a:p>
            <a:r>
              <a:rPr lang="de-DE" err="1"/>
              <a:t>Instruction</a:t>
            </a:r>
            <a:r>
              <a:rPr lang="de-DE"/>
              <a:t> Data</a:t>
            </a:r>
            <a:endParaRPr lang="en-US"/>
          </a:p>
        </p:txBody>
      </p:sp>
      <p:graphicFrame>
        <p:nvGraphicFramePr>
          <p:cNvPr id="5" name="Diagram 4">
            <a:extLst>
              <a:ext uri="{FF2B5EF4-FFF2-40B4-BE49-F238E27FC236}">
                <a16:creationId xmlns:a16="http://schemas.microsoft.com/office/drawing/2014/main" id="{40C767F4-3F82-3C5C-2233-39F235BF9EEB}"/>
              </a:ext>
            </a:extLst>
          </p:cNvPr>
          <p:cNvGraphicFramePr/>
          <p:nvPr>
            <p:extLst>
              <p:ext uri="{D42A27DB-BD31-4B8C-83A1-F6EECF244321}">
                <p14:modId xmlns:p14="http://schemas.microsoft.com/office/powerpoint/2010/main" val="3595280931"/>
              </p:ext>
            </p:extLst>
          </p:nvPr>
        </p:nvGraphicFramePr>
        <p:xfrm>
          <a:off x="651320" y="1360210"/>
          <a:ext cx="10737115" cy="480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9C2099D-2B9A-58AE-F2D4-2E39F5792CB1}"/>
              </a:ext>
            </a:extLst>
          </p:cNvPr>
          <p:cNvSpPr>
            <a:spLocks noGrp="1"/>
          </p:cNvSpPr>
          <p:nvPr>
            <p:ph type="sldNum" sz="quarter" idx="12"/>
          </p:nvPr>
        </p:nvSpPr>
        <p:spPr/>
        <p:txBody>
          <a:bodyPr>
            <a:normAutofit/>
          </a:bodyPr>
          <a:lstStyle/>
          <a:p>
            <a:r>
              <a:rPr lang="en-US" sz="1800"/>
              <a:t>14</a:t>
            </a:r>
          </a:p>
        </p:txBody>
      </p:sp>
    </p:spTree>
    <p:extLst>
      <p:ext uri="{BB962C8B-B14F-4D97-AF65-F5344CB8AC3E}">
        <p14:creationId xmlns:p14="http://schemas.microsoft.com/office/powerpoint/2010/main" val="106984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graphicEl>
                                              <a:dgm id="{9D0ED1A2-0E68-474A-A2CA-D6C02E2752B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36B072D-8837-4DBF-A736-51F0456E408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7F39F6AB-3E47-4173-9590-42262DD9B5D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473643D1-812A-4334-A954-9C59F4FE606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8EEBE429-E754-4DEC-9E5D-F732FABCD2E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46F0D8CE-23D7-47AB-AAC2-AA3DAB2F30E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A6C659C-BF65-4CC4-900D-8F59A888DCC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0E112838-31F6-4838-BAD8-1F010BCEB54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A46A1D97-5E6E-45CA-A099-067CFA65728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001CD3FC-7D62-4DD1-A9E4-CD95A48B196F}"/>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89265063-67B9-4F83-9929-1C50FB59590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42A2C1D-9B79-405D-BDA9-63F9E81E826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99DF36-C6E4-2461-896F-D56AE67BB7A8}"/>
              </a:ext>
            </a:extLst>
          </p:cNvPr>
          <p:cNvSpPr>
            <a:spLocks noGrp="1"/>
          </p:cNvSpPr>
          <p:nvPr>
            <p:ph idx="1"/>
          </p:nvPr>
        </p:nvSpPr>
        <p:spPr>
          <a:xfrm>
            <a:off x="671450" y="1274247"/>
            <a:ext cx="10601325" cy="4675291"/>
          </a:xfrm>
        </p:spPr>
        <p:txBody>
          <a:bodyPr>
            <a:normAutofit/>
          </a:bodyPr>
          <a:lstStyle/>
          <a:p>
            <a:pPr marL="0" indent="0">
              <a:lnSpc>
                <a:spcPct val="110000"/>
              </a:lnSpc>
              <a:spcBef>
                <a:spcPts val="0"/>
              </a:spcBef>
              <a:spcAft>
                <a:spcPts val="0"/>
              </a:spcAft>
              <a:buNone/>
            </a:pPr>
            <a:r>
              <a:rPr lang="en-US">
                <a:solidFill>
                  <a:schemeClr val="tx1"/>
                </a:solidFill>
              </a:rPr>
              <a:t>"</a:t>
            </a:r>
            <a:r>
              <a:rPr lang="en-US" b="1">
                <a:solidFill>
                  <a:schemeClr val="tx1"/>
                </a:solidFill>
              </a:rPr>
              <a:t>instruction</a:t>
            </a:r>
            <a:r>
              <a:rPr lang="en-US">
                <a:solidFill>
                  <a:schemeClr val="tx1"/>
                </a:solidFill>
              </a:rPr>
              <a:t>":"[Determine superfamily]",   </a:t>
            </a:r>
          </a:p>
          <a:p>
            <a:pPr marL="0" indent="0">
              <a:lnSpc>
                <a:spcPct val="110000"/>
              </a:lnSpc>
              <a:spcBef>
                <a:spcPts val="0"/>
              </a:spcBef>
              <a:spcAft>
                <a:spcPts val="0"/>
              </a:spcAft>
              <a:buNone/>
            </a:pPr>
            <a:r>
              <a:rPr lang="en-US">
                <a:solidFill>
                  <a:schemeClr val="tx1"/>
                </a:solidFill>
              </a:rPr>
              <a:t>"</a:t>
            </a:r>
            <a:r>
              <a:rPr lang="en-US" b="1" err="1">
                <a:solidFill>
                  <a:schemeClr val="tx1"/>
                </a:solidFill>
              </a:rPr>
              <a:t>input</a:t>
            </a:r>
            <a:r>
              <a:rPr lang="en-US" err="1">
                <a:solidFill>
                  <a:schemeClr val="tx1"/>
                </a:solidFill>
              </a:rPr>
              <a:t>":"Seq</a:t>
            </a:r>
            <a:r>
              <a:rPr lang="en-US">
                <a:solidFill>
                  <a:schemeClr val="tx1"/>
                </a:solidFill>
              </a:rPr>
              <a:t>=&lt;EDAIIWHEFCQIQYSYRMFFSMMVYNGKYPDSNDQEKIVSEDPVHFNEVLMSLMRDLSNEAVFGHSKLMFATGKMKISGTQTIHGLAQCTRDISRDDCSRCLNNVLGDIDACCKSRQ&gt;",</a:t>
            </a:r>
          </a:p>
          <a:p>
            <a:pPr marL="0" indent="0">
              <a:lnSpc>
                <a:spcPct val="110000"/>
              </a:lnSpc>
              <a:spcBef>
                <a:spcPts val="0"/>
              </a:spcBef>
              <a:spcAft>
                <a:spcPts val="0"/>
              </a:spcAft>
              <a:buNone/>
            </a:pPr>
            <a:r>
              <a:rPr lang="en-US">
                <a:solidFill>
                  <a:schemeClr val="tx1"/>
                </a:solidFill>
              </a:rPr>
              <a:t>"</a:t>
            </a:r>
            <a:r>
              <a:rPr lang="en-US" b="1" err="1">
                <a:solidFill>
                  <a:schemeClr val="tx1"/>
                </a:solidFill>
              </a:rPr>
              <a:t>output</a:t>
            </a:r>
            <a:r>
              <a:rPr lang="en-US" err="1">
                <a:solidFill>
                  <a:schemeClr val="tx1"/>
                </a:solidFill>
              </a:rPr>
              <a:t>":"Superfamily</a:t>
            </a:r>
            <a:r>
              <a:rPr lang="en-US">
                <a:solidFill>
                  <a:schemeClr val="tx1"/>
                </a:solidFill>
              </a:rPr>
              <a:t>=&lt;Thioredoxin-like; </a:t>
            </a:r>
            <a:r>
              <a:rPr lang="en-US" err="1">
                <a:solidFill>
                  <a:schemeClr val="tx1"/>
                </a:solidFill>
              </a:rPr>
              <a:t>CheY</a:t>
            </a:r>
            <a:r>
              <a:rPr lang="en-US">
                <a:solidFill>
                  <a:schemeClr val="tx1"/>
                </a:solidFill>
              </a:rPr>
              <a:t>-receiver&gt;"</a:t>
            </a:r>
          </a:p>
          <a:p>
            <a:pPr marL="0" indent="0">
              <a:lnSpc>
                <a:spcPct val="110000"/>
              </a:lnSpc>
              <a:spcBef>
                <a:spcPts val="0"/>
              </a:spcBef>
              <a:spcAft>
                <a:spcPts val="0"/>
              </a:spcAft>
              <a:buNone/>
            </a:pPr>
            <a:endParaRPr lang="en-US">
              <a:solidFill>
                <a:schemeClr val="tx1"/>
              </a:solidFill>
            </a:endParaRPr>
          </a:p>
          <a:p>
            <a:pPr marL="0" indent="0">
              <a:lnSpc>
                <a:spcPct val="110000"/>
              </a:lnSpc>
              <a:spcBef>
                <a:spcPts val="0"/>
              </a:spcBef>
              <a:spcAft>
                <a:spcPts val="0"/>
              </a:spcAft>
              <a:buNone/>
            </a:pPr>
            <a:endParaRPr lang="en-US">
              <a:solidFill>
                <a:schemeClr val="tx1"/>
              </a:solidFill>
            </a:endParaRPr>
          </a:p>
          <a:p>
            <a:pPr marL="0" indent="0">
              <a:lnSpc>
                <a:spcPct val="110000"/>
              </a:lnSpc>
              <a:spcBef>
                <a:spcPts val="0"/>
              </a:spcBef>
              <a:spcAft>
                <a:spcPts val="0"/>
              </a:spcAft>
              <a:buNone/>
            </a:pPr>
            <a:endParaRPr lang="en-US">
              <a:solidFill>
                <a:schemeClr val="tx1"/>
              </a:solidFill>
            </a:endParaRPr>
          </a:p>
          <a:p>
            <a:pPr marL="0" indent="0">
              <a:lnSpc>
                <a:spcPct val="110000"/>
              </a:lnSpc>
              <a:spcBef>
                <a:spcPts val="0"/>
              </a:spcBef>
              <a:spcAft>
                <a:spcPts val="0"/>
              </a:spcAft>
              <a:buNone/>
            </a:pPr>
            <a:r>
              <a:rPr lang="en-US">
                <a:solidFill>
                  <a:schemeClr val="tx1"/>
                </a:solidFill>
              </a:rPr>
              <a:t>"</a:t>
            </a:r>
            <a:r>
              <a:rPr lang="en-US" b="1">
                <a:solidFill>
                  <a:schemeClr val="tx1"/>
                </a:solidFill>
              </a:rPr>
              <a:t>instruction</a:t>
            </a:r>
            <a:r>
              <a:rPr lang="en-US">
                <a:solidFill>
                  <a:schemeClr val="tx1"/>
                </a:solidFill>
              </a:rPr>
              <a:t>":"[Generate by superfamily]",</a:t>
            </a:r>
          </a:p>
          <a:p>
            <a:pPr marL="0" indent="0">
              <a:lnSpc>
                <a:spcPct val="110000"/>
              </a:lnSpc>
              <a:spcBef>
                <a:spcPts val="0"/>
              </a:spcBef>
              <a:spcAft>
                <a:spcPts val="0"/>
              </a:spcAft>
              <a:buNone/>
            </a:pPr>
            <a:r>
              <a:rPr lang="en-US">
                <a:solidFill>
                  <a:schemeClr val="tx1"/>
                </a:solidFill>
              </a:rPr>
              <a:t>"</a:t>
            </a:r>
            <a:r>
              <a:rPr lang="en-US" b="1" err="1">
                <a:solidFill>
                  <a:schemeClr val="tx1"/>
                </a:solidFill>
              </a:rPr>
              <a:t>input</a:t>
            </a:r>
            <a:r>
              <a:rPr lang="en-US" err="1">
                <a:solidFill>
                  <a:schemeClr val="tx1"/>
                </a:solidFill>
              </a:rPr>
              <a:t>":"Superfamily</a:t>
            </a:r>
            <a:r>
              <a:rPr lang="en-US">
                <a:solidFill>
                  <a:schemeClr val="tx1"/>
                </a:solidFill>
              </a:rPr>
              <a:t>=&lt;Gnk2-homologous domain superfamily&gt;",</a:t>
            </a:r>
          </a:p>
          <a:p>
            <a:pPr marL="0" indent="0">
              <a:lnSpc>
                <a:spcPct val="110000"/>
              </a:lnSpc>
              <a:spcBef>
                <a:spcPts val="0"/>
              </a:spcBef>
              <a:spcAft>
                <a:spcPts val="0"/>
              </a:spcAft>
              <a:buNone/>
            </a:pPr>
            <a:r>
              <a:rPr lang="en-US">
                <a:solidFill>
                  <a:schemeClr val="tx1"/>
                </a:solidFill>
              </a:rPr>
              <a:t>"</a:t>
            </a:r>
            <a:r>
              <a:rPr lang="en-US" b="1" err="1">
                <a:solidFill>
                  <a:schemeClr val="tx1"/>
                </a:solidFill>
              </a:rPr>
              <a:t>output</a:t>
            </a:r>
            <a:r>
              <a:rPr lang="en-US" err="1">
                <a:solidFill>
                  <a:schemeClr val="tx1"/>
                </a:solidFill>
              </a:rPr>
              <a:t>":"Seq</a:t>
            </a:r>
            <a:r>
              <a:rPr lang="en-US">
                <a:solidFill>
                  <a:schemeClr val="tx1"/>
                </a:solidFill>
              </a:rPr>
              <a:t>=&lt;</a:t>
            </a:r>
            <a:r>
              <a:rPr lang="en-DE" altLang="en-DE">
                <a:solidFill>
                  <a:schemeClr val="tx1"/>
                </a:solidFill>
              </a:rPr>
              <a:t>MARARNIKPSFFQNENIVELSFEARLLFIGLWTLADREGRLENRPKKIKMSLFPADDINVAEQLENISKLGFIELYNADDIDVIQIVNFVKHQNPHGLEKDSELPDQNGIYTVYHRNPKNKTI</a:t>
            </a:r>
            <a:r>
              <a:rPr lang="en-US">
                <a:solidFill>
                  <a:schemeClr val="tx1"/>
                </a:solidFill>
              </a:rPr>
              <a:t>&gt;"</a:t>
            </a:r>
          </a:p>
        </p:txBody>
      </p:sp>
      <p:sp>
        <p:nvSpPr>
          <p:cNvPr id="4" name="Title 1">
            <a:extLst>
              <a:ext uri="{FF2B5EF4-FFF2-40B4-BE49-F238E27FC236}">
                <a16:creationId xmlns:a16="http://schemas.microsoft.com/office/drawing/2014/main" id="{97CCFD86-F27A-84EA-06D2-C949FD84716C}"/>
              </a:ext>
            </a:extLst>
          </p:cNvPr>
          <p:cNvSpPr>
            <a:spLocks noGrp="1"/>
          </p:cNvSpPr>
          <p:nvPr>
            <p:ph type="title"/>
          </p:nvPr>
        </p:nvSpPr>
        <p:spPr>
          <a:xfrm>
            <a:off x="651321" y="39115"/>
            <a:ext cx="7461880" cy="653415"/>
          </a:xfrm>
        </p:spPr>
        <p:txBody>
          <a:bodyPr>
            <a:normAutofit fontScale="90000"/>
          </a:bodyPr>
          <a:lstStyle/>
          <a:p>
            <a:r>
              <a:rPr lang="de-DE" err="1"/>
              <a:t>Instruction</a:t>
            </a:r>
            <a:r>
              <a:rPr lang="de-DE"/>
              <a:t> Data </a:t>
            </a:r>
            <a:r>
              <a:rPr lang="de-DE" err="1"/>
              <a:t>Example</a:t>
            </a:r>
            <a:endParaRPr lang="en-US"/>
          </a:p>
        </p:txBody>
      </p:sp>
      <p:sp>
        <p:nvSpPr>
          <p:cNvPr id="2" name="Slide Number Placeholder 1">
            <a:extLst>
              <a:ext uri="{FF2B5EF4-FFF2-40B4-BE49-F238E27FC236}">
                <a16:creationId xmlns:a16="http://schemas.microsoft.com/office/drawing/2014/main" id="{6DAC0D20-3BF1-31F8-C56D-FEC4F49E75E4}"/>
              </a:ext>
            </a:extLst>
          </p:cNvPr>
          <p:cNvSpPr>
            <a:spLocks noGrp="1"/>
          </p:cNvSpPr>
          <p:nvPr>
            <p:ph type="sldNum" sz="quarter" idx="12"/>
          </p:nvPr>
        </p:nvSpPr>
        <p:spPr/>
        <p:txBody>
          <a:bodyPr>
            <a:normAutofit/>
          </a:bodyPr>
          <a:lstStyle/>
          <a:p>
            <a:r>
              <a:rPr lang="en-US" sz="1800"/>
              <a:t>15</a:t>
            </a:r>
          </a:p>
        </p:txBody>
      </p:sp>
    </p:spTree>
    <p:extLst>
      <p:ext uri="{BB962C8B-B14F-4D97-AF65-F5344CB8AC3E}">
        <p14:creationId xmlns:p14="http://schemas.microsoft.com/office/powerpoint/2010/main" val="8176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6CEE-C391-9E5D-907F-8F73320A99AF}"/>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E9CAEE0E-192F-8A22-F5A0-F1087170805B}"/>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487B7B9-C603-8E40-7409-81662A84D98E}"/>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304542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graphicEl>
                                              <a:dgm id="{C8050376-8B71-43D8-9AE0-27B720189C36}"/>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91BE3AA6-99A0-4A2E-BB16-45C85D5E3739}"/>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61C84CAE-8E55-4FFE-9E45-762BF09500D7}"/>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630C4AEF-674B-45F1-95D4-83DC2C82489C}"/>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0DAAC7CB-8205-4330-8742-42CD9C561B00}"/>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93CDF56B-A75D-431A-98FE-849651FB61FD}"/>
                                            </p:graphicEl>
                                          </p:spTgt>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childTnLst>
                                    <p:set>
                                      <p:cBhvr>
                                        <p:cTn id="24"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0" nodeType="afterEffect">
                                  <p:stCondLst>
                                    <p:cond delay="0"/>
                                  </p:stCondLst>
                                  <p:childTnLst>
                                    <p:set>
                                      <p:cBhvr>
                                        <p:cTn id="30"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0" nodeType="afterEffect">
                                  <p:stCondLst>
                                    <p:cond delay="0"/>
                                  </p:stCondLst>
                                  <p:childTnLst>
                                    <p:set>
                                      <p:cBhvr>
                                        <p:cTn id="33"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grpId="0" nodeType="afterEffect">
                                  <p:stCondLst>
                                    <p:cond delay="0"/>
                                  </p:stCondLst>
                                  <p:childTnLst>
                                    <p:set>
                                      <p:cBhvr>
                                        <p:cTn id="39"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1" nodeType="clickEffect">
                                  <p:stCondLst>
                                    <p:cond delay="0"/>
                                  </p:stCondLst>
                                  <p:childTnLst>
                                    <p:set>
                                      <p:cBhvr>
                                        <p:cTn id="43" dur="1" fill="hold">
                                          <p:stCondLst>
                                            <p:cond delay="0"/>
                                          </p:stCondLst>
                                        </p:cTn>
                                        <p:tgtEl>
                                          <p:spTgt spid="17">
                                            <p:graphicEl>
                                              <a:dgm id="{C8050376-8B71-43D8-9AE0-27B720189C36}"/>
                                            </p:graphicEl>
                                          </p:spTgt>
                                        </p:tgtEl>
                                        <p:attrNameLst>
                                          <p:attrName>style.visibility</p:attrName>
                                        </p:attrNameLst>
                                      </p:cBhvr>
                                      <p:to>
                                        <p:strVal val="visible"/>
                                      </p:to>
                                    </p:set>
                                    <p:anim calcmode="lin" valueType="num">
                                      <p:cBhvr additive="base">
                                        <p:cTn id="44" dur="500" fill="hold"/>
                                        <p:tgtEl>
                                          <p:spTgt spid="17">
                                            <p:graphicEl>
                                              <a:dgm id="{C8050376-8B71-43D8-9AE0-27B720189C36}"/>
                                            </p:graphic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graphicEl>
                                              <a:dgm id="{C8050376-8B71-43D8-9AE0-27B720189C36}"/>
                                            </p:graphicEl>
                                          </p:spTgt>
                                        </p:tgtEl>
                                        <p:attrNameLst>
                                          <p:attrName>ppt_y</p:attrName>
                                        </p:attrNameLst>
                                      </p:cBhvr>
                                      <p:tavLst>
                                        <p:tav tm="0">
                                          <p:val>
                                            <p:strVal val="1+#ppt_h/2"/>
                                          </p:val>
                                        </p:tav>
                                        <p:tav tm="100000">
                                          <p:val>
                                            <p:strVal val="#ppt_y"/>
                                          </p:val>
                                        </p:tav>
                                      </p:tavLst>
                                    </p:anim>
                                  </p:childTnLst>
                                </p:cTn>
                              </p:par>
                              <p:par>
                                <p:cTn id="46" presetID="2" presetClass="entr" presetSubtype="4" fill="hold" grpId="1" nodeType="withEffect">
                                  <p:stCondLst>
                                    <p:cond delay="0"/>
                                  </p:stCondLst>
                                  <p:childTnLst>
                                    <p:set>
                                      <p:cBhvr>
                                        <p:cTn id="47" dur="1" fill="hold">
                                          <p:stCondLst>
                                            <p:cond delay="0"/>
                                          </p:stCondLst>
                                        </p:cTn>
                                        <p:tgtEl>
                                          <p:spTgt spid="17">
                                            <p:graphicEl>
                                              <a:dgm id="{91BE3AA6-99A0-4A2E-BB16-45C85D5E3739}"/>
                                            </p:graphicEl>
                                          </p:spTgt>
                                        </p:tgtEl>
                                        <p:attrNameLst>
                                          <p:attrName>style.visibility</p:attrName>
                                        </p:attrNameLst>
                                      </p:cBhvr>
                                      <p:to>
                                        <p:strVal val="visible"/>
                                      </p:to>
                                    </p:set>
                                    <p:anim calcmode="lin" valueType="num">
                                      <p:cBhvr additive="base">
                                        <p:cTn id="48" dur="500" fill="hold"/>
                                        <p:tgtEl>
                                          <p:spTgt spid="17">
                                            <p:graphicEl>
                                              <a:dgm id="{91BE3AA6-99A0-4A2E-BB16-45C85D5E3739}"/>
                                            </p:graphicEl>
                                          </p:spTgt>
                                        </p:tgtEl>
                                        <p:attrNameLst>
                                          <p:attrName>ppt_x</p:attrName>
                                        </p:attrNameLst>
                                      </p:cBhvr>
                                      <p:tavLst>
                                        <p:tav tm="0">
                                          <p:val>
                                            <p:strVal val="#ppt_x"/>
                                          </p:val>
                                        </p:tav>
                                        <p:tav tm="100000">
                                          <p:val>
                                            <p:strVal val="#ppt_x"/>
                                          </p:val>
                                        </p:tav>
                                      </p:tavLst>
                                    </p:anim>
                                    <p:anim calcmode="lin" valueType="num">
                                      <p:cBhvr additive="base">
                                        <p:cTn id="49" dur="500" fill="hold"/>
                                        <p:tgtEl>
                                          <p:spTgt spid="17">
                                            <p:graphicEl>
                                              <a:dgm id="{91BE3AA6-99A0-4A2E-BB16-45C85D5E3739}"/>
                                            </p:graphicEl>
                                          </p:spTgt>
                                        </p:tgtEl>
                                        <p:attrNameLst>
                                          <p:attrName>ppt_y</p:attrName>
                                        </p:attrNameLst>
                                      </p:cBhvr>
                                      <p:tavLst>
                                        <p:tav tm="0">
                                          <p:val>
                                            <p:strVal val="1+#ppt_h/2"/>
                                          </p:val>
                                        </p:tav>
                                        <p:tav tm="100000">
                                          <p:val>
                                            <p:strVal val="#ppt_y"/>
                                          </p:val>
                                        </p:tav>
                                      </p:tavLst>
                                    </p:anim>
                                  </p:childTnLst>
                                </p:cTn>
                              </p:par>
                              <p:par>
                                <p:cTn id="50" presetID="2" presetClass="entr" presetSubtype="4" fill="hold" grpId="1" nodeType="withEffect">
                                  <p:stCondLst>
                                    <p:cond delay="0"/>
                                  </p:stCondLst>
                                  <p:childTnLst>
                                    <p:set>
                                      <p:cBhvr>
                                        <p:cTn id="51" dur="1" fill="hold">
                                          <p:stCondLst>
                                            <p:cond delay="0"/>
                                          </p:stCondLst>
                                        </p:cTn>
                                        <p:tgtEl>
                                          <p:spTgt spid="17">
                                            <p:graphicEl>
                                              <a:dgm id="{61C84CAE-8E55-4FFE-9E45-762BF09500D7}"/>
                                            </p:graphicEl>
                                          </p:spTgt>
                                        </p:tgtEl>
                                        <p:attrNameLst>
                                          <p:attrName>style.visibility</p:attrName>
                                        </p:attrNameLst>
                                      </p:cBhvr>
                                      <p:to>
                                        <p:strVal val="visible"/>
                                      </p:to>
                                    </p:set>
                                    <p:anim calcmode="lin" valueType="num">
                                      <p:cBhvr additive="base">
                                        <p:cTn id="52" dur="500" fill="hold"/>
                                        <p:tgtEl>
                                          <p:spTgt spid="17">
                                            <p:graphicEl>
                                              <a:dgm id="{61C84CAE-8E55-4FFE-9E45-762BF09500D7}"/>
                                            </p:graphicEl>
                                          </p:spTgt>
                                        </p:tgtEl>
                                        <p:attrNameLst>
                                          <p:attrName>ppt_x</p:attrName>
                                        </p:attrNameLst>
                                      </p:cBhvr>
                                      <p:tavLst>
                                        <p:tav tm="0">
                                          <p:val>
                                            <p:strVal val="#ppt_x"/>
                                          </p:val>
                                        </p:tav>
                                        <p:tav tm="100000">
                                          <p:val>
                                            <p:strVal val="#ppt_x"/>
                                          </p:val>
                                        </p:tav>
                                      </p:tavLst>
                                    </p:anim>
                                    <p:anim calcmode="lin" valueType="num">
                                      <p:cBhvr additive="base">
                                        <p:cTn id="53" dur="500" fill="hold"/>
                                        <p:tgtEl>
                                          <p:spTgt spid="17">
                                            <p:graphicEl>
                                              <a:dgm id="{61C84CAE-8E55-4FFE-9E45-762BF09500D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81A88B-27ED-7FA2-0569-05554925280C}"/>
              </a:ext>
            </a:extLst>
          </p:cNvPr>
          <p:cNvSpPr>
            <a:spLocks noGrp="1"/>
          </p:cNvSpPr>
          <p:nvPr>
            <p:ph idx="1"/>
          </p:nvPr>
        </p:nvSpPr>
        <p:spPr>
          <a:xfrm>
            <a:off x="8022224" y="1896874"/>
            <a:ext cx="3411186" cy="4515801"/>
          </a:xfrm>
        </p:spPr>
        <p:txBody>
          <a:bodyPr>
            <a:normAutofit/>
          </a:bodyPr>
          <a:lstStyle/>
          <a:p>
            <a:pPr marL="274320" lvl="1" indent="0">
              <a:buNone/>
            </a:pPr>
            <a:r>
              <a:rPr lang="en-US" sz="2000" b="1">
                <a:solidFill>
                  <a:schemeClr val="tx1"/>
                </a:solidFill>
              </a:rPr>
              <a:t>Stage-1</a:t>
            </a:r>
            <a:r>
              <a:rPr lang="en-US" sz="2000">
                <a:solidFill>
                  <a:schemeClr val="tx1"/>
                </a:solidFill>
              </a:rPr>
              <a:t>: Continued pretraining on protein language (PLM) → </a:t>
            </a:r>
            <a:r>
              <a:rPr lang="en-US" sz="2000" err="1">
                <a:solidFill>
                  <a:schemeClr val="tx1"/>
                </a:solidFill>
              </a:rPr>
              <a:t>ProLLaMA</a:t>
            </a:r>
            <a:endParaRPr lang="en-US" sz="2000">
              <a:solidFill>
                <a:schemeClr val="tx1"/>
              </a:solidFill>
            </a:endParaRPr>
          </a:p>
          <a:p>
            <a:pPr marL="274320" lvl="1" indent="0">
              <a:buNone/>
            </a:pPr>
            <a:endParaRPr lang="en-US" sz="2000">
              <a:solidFill>
                <a:schemeClr val="tx1"/>
              </a:solidFill>
            </a:endParaRPr>
          </a:p>
          <a:p>
            <a:pPr marL="274320" lvl="1" indent="0">
              <a:buNone/>
            </a:pPr>
            <a:r>
              <a:rPr lang="en-US" sz="2000" b="1">
                <a:solidFill>
                  <a:schemeClr val="tx1"/>
                </a:solidFill>
              </a:rPr>
              <a:t>Stage-2</a:t>
            </a:r>
            <a:r>
              <a:rPr lang="en-US" sz="2000">
                <a:solidFill>
                  <a:schemeClr val="tx1"/>
                </a:solidFill>
              </a:rPr>
              <a:t>: Instruction tuning on PLG &amp; PLU (Alpaca format)</a:t>
            </a:r>
          </a:p>
          <a:p>
            <a:pPr marL="274320" lvl="1" indent="0">
              <a:buNone/>
            </a:pPr>
            <a:endParaRPr lang="en-US" sz="2000">
              <a:solidFill>
                <a:schemeClr val="tx1"/>
              </a:solidFill>
            </a:endParaRPr>
          </a:p>
          <a:p>
            <a:pPr marL="274320" lvl="1" indent="0">
              <a:buNone/>
            </a:pPr>
            <a:r>
              <a:rPr lang="en-US" sz="2000" b="1">
                <a:solidFill>
                  <a:schemeClr val="tx1"/>
                </a:solidFill>
              </a:rPr>
              <a:t>Efficiency</a:t>
            </a:r>
            <a:r>
              <a:rPr lang="en-US" sz="2000">
                <a:solidFill>
                  <a:schemeClr val="tx1"/>
                </a:solidFill>
              </a:rPr>
              <a:t>: </a:t>
            </a:r>
            <a:r>
              <a:rPr lang="en-US" sz="2000" err="1">
                <a:solidFill>
                  <a:schemeClr val="tx1"/>
                </a:solidFill>
              </a:rPr>
              <a:t>LoRA</a:t>
            </a:r>
            <a:r>
              <a:rPr lang="en-US" sz="2000">
                <a:solidFill>
                  <a:schemeClr val="tx1"/>
                </a:solidFill>
              </a:rPr>
              <a:t> adapters (freeze base) + PVP on tokenizer/Embed/Head</a:t>
            </a:r>
          </a:p>
          <a:p>
            <a:pPr marL="274320" lvl="1" indent="0">
              <a:buNone/>
            </a:pPr>
            <a:endParaRPr lang="en-US" sz="2000"/>
          </a:p>
          <a:p>
            <a:pPr marL="274320" lvl="1" indent="0">
              <a:buNone/>
            </a:pPr>
            <a:endParaRPr lang="en-US" sz="2000"/>
          </a:p>
          <a:p>
            <a:pPr marL="0" indent="0">
              <a:buNone/>
            </a:pPr>
            <a:endParaRPr lang="en-US" sz="2000"/>
          </a:p>
          <a:p>
            <a:endParaRPr lang="en-US" sz="2000"/>
          </a:p>
        </p:txBody>
      </p:sp>
      <p:pic>
        <p:nvPicPr>
          <p:cNvPr id="7" name="Picture 6">
            <a:extLst>
              <a:ext uri="{FF2B5EF4-FFF2-40B4-BE49-F238E27FC236}">
                <a16:creationId xmlns:a16="http://schemas.microsoft.com/office/drawing/2014/main" id="{DFB251B6-5985-7FF1-F8E0-54F6504CE9F6}"/>
              </a:ext>
            </a:extLst>
          </p:cNvPr>
          <p:cNvPicPr>
            <a:picLocks noChangeAspect="1"/>
          </p:cNvPicPr>
          <p:nvPr/>
        </p:nvPicPr>
        <p:blipFill rotWithShape="1">
          <a:blip r:embed="rId2"/>
          <a:srcRect l="1093"/>
          <a:stretch/>
        </p:blipFill>
        <p:spPr>
          <a:xfrm>
            <a:off x="501773" y="1596378"/>
            <a:ext cx="7520451" cy="4410074"/>
          </a:xfrm>
          <a:prstGeom prst="rect">
            <a:avLst/>
          </a:prstGeom>
        </p:spPr>
      </p:pic>
      <p:sp>
        <p:nvSpPr>
          <p:cNvPr id="5" name="TextBox 4">
            <a:extLst>
              <a:ext uri="{FF2B5EF4-FFF2-40B4-BE49-F238E27FC236}">
                <a16:creationId xmlns:a16="http://schemas.microsoft.com/office/drawing/2014/main" id="{E90ECB71-3C96-6B1B-5666-B3BA64245654}"/>
              </a:ext>
            </a:extLst>
          </p:cNvPr>
          <p:cNvSpPr txBox="1"/>
          <p:nvPr/>
        </p:nvSpPr>
        <p:spPr>
          <a:xfrm>
            <a:off x="571943" y="1365546"/>
            <a:ext cx="6103916" cy="461665"/>
          </a:xfrm>
          <a:prstGeom prst="rect">
            <a:avLst/>
          </a:prstGeom>
          <a:noFill/>
        </p:spPr>
        <p:txBody>
          <a:bodyPr wrap="square">
            <a:spAutoFit/>
          </a:bodyPr>
          <a:lstStyle/>
          <a:p>
            <a:pPr marL="0" indent="0">
              <a:buNone/>
            </a:pPr>
            <a:r>
              <a:rPr lang="en-US" sz="2400">
                <a:solidFill>
                  <a:schemeClr val="tx1"/>
                </a:solidFill>
              </a:rPr>
              <a:t>Two stage Training Recipe</a:t>
            </a:r>
          </a:p>
        </p:txBody>
      </p:sp>
      <p:sp>
        <p:nvSpPr>
          <p:cNvPr id="9" name="Title 1">
            <a:extLst>
              <a:ext uri="{FF2B5EF4-FFF2-40B4-BE49-F238E27FC236}">
                <a16:creationId xmlns:a16="http://schemas.microsoft.com/office/drawing/2014/main" id="{F2B0805B-E8C4-9B46-8DE7-F880E22D548A}"/>
              </a:ext>
            </a:extLst>
          </p:cNvPr>
          <p:cNvSpPr>
            <a:spLocks noGrp="1"/>
          </p:cNvSpPr>
          <p:nvPr>
            <p:ph type="title"/>
          </p:nvPr>
        </p:nvSpPr>
        <p:spPr>
          <a:xfrm>
            <a:off x="651321" y="39115"/>
            <a:ext cx="7461880" cy="653415"/>
          </a:xfrm>
        </p:spPr>
        <p:txBody>
          <a:bodyPr>
            <a:normAutofit fontScale="90000"/>
          </a:bodyPr>
          <a:lstStyle/>
          <a:p>
            <a:r>
              <a:rPr lang="en-GB"/>
              <a:t>Training Overview</a:t>
            </a:r>
            <a:endParaRPr lang="en-US"/>
          </a:p>
        </p:txBody>
      </p:sp>
      <p:sp>
        <p:nvSpPr>
          <p:cNvPr id="2" name="Slide Number Placeholder 1">
            <a:extLst>
              <a:ext uri="{FF2B5EF4-FFF2-40B4-BE49-F238E27FC236}">
                <a16:creationId xmlns:a16="http://schemas.microsoft.com/office/drawing/2014/main" id="{E1E2626D-C447-5028-81A2-AE7774EDAA36}"/>
              </a:ext>
            </a:extLst>
          </p:cNvPr>
          <p:cNvSpPr>
            <a:spLocks noGrp="1"/>
          </p:cNvSpPr>
          <p:nvPr>
            <p:ph type="sldNum" sz="quarter" idx="12"/>
          </p:nvPr>
        </p:nvSpPr>
        <p:spPr/>
        <p:txBody>
          <a:bodyPr>
            <a:normAutofit/>
          </a:bodyPr>
          <a:lstStyle/>
          <a:p>
            <a:r>
              <a:rPr lang="en-US" sz="1800"/>
              <a:t>16</a:t>
            </a:r>
          </a:p>
        </p:txBody>
      </p:sp>
    </p:spTree>
    <p:extLst>
      <p:ext uri="{BB962C8B-B14F-4D97-AF65-F5344CB8AC3E}">
        <p14:creationId xmlns:p14="http://schemas.microsoft.com/office/powerpoint/2010/main" val="15404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37F0E10C-EE3F-93CD-5B1E-12EF24988D77}"/>
              </a:ext>
            </a:extLst>
          </p:cNvPr>
          <p:cNvGraphicFramePr>
            <a:graphicFrameLocks noGrp="1"/>
          </p:cNvGraphicFramePr>
          <p:nvPr>
            <p:ph idx="1"/>
            <p:extLst>
              <p:ext uri="{D42A27DB-BD31-4B8C-83A1-F6EECF244321}">
                <p14:modId xmlns:p14="http://schemas.microsoft.com/office/powerpoint/2010/main" val="1873748392"/>
              </p:ext>
            </p:extLst>
          </p:nvPr>
        </p:nvGraphicFramePr>
        <p:xfrm>
          <a:off x="651321" y="1092530"/>
          <a:ext cx="10523360" cy="5123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3478D442-C77F-7D8F-0481-7147FD1507DD}"/>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
        <p:nvSpPr>
          <p:cNvPr id="2" name="Slide Number Placeholder 1">
            <a:extLst>
              <a:ext uri="{FF2B5EF4-FFF2-40B4-BE49-F238E27FC236}">
                <a16:creationId xmlns:a16="http://schemas.microsoft.com/office/drawing/2014/main" id="{3F2AD222-39E9-C8B9-B9AF-E91E3A831B10}"/>
              </a:ext>
            </a:extLst>
          </p:cNvPr>
          <p:cNvSpPr>
            <a:spLocks noGrp="1"/>
          </p:cNvSpPr>
          <p:nvPr>
            <p:ph type="sldNum" sz="quarter" idx="12"/>
          </p:nvPr>
        </p:nvSpPr>
        <p:spPr/>
        <p:txBody>
          <a:bodyPr>
            <a:normAutofit/>
          </a:bodyPr>
          <a:lstStyle/>
          <a:p>
            <a:fld id="{5690C109-574D-4737-8DCF-F4116855DEC8}" type="slidenum">
              <a:rPr lang="en-US" sz="1800" smtClean="0"/>
              <a:t>2</a:t>
            </a:fld>
            <a:endParaRPr lang="en-US" sz="1800"/>
          </a:p>
        </p:txBody>
      </p:sp>
    </p:spTree>
    <p:extLst>
      <p:ext uri="{BB962C8B-B14F-4D97-AF65-F5344CB8AC3E}">
        <p14:creationId xmlns:p14="http://schemas.microsoft.com/office/powerpoint/2010/main" val="350382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7">
                                            <p:graphicEl>
                                              <a:dgm id="{BEC218DE-D37F-44F3-8BC8-1E9A1F904053}"/>
                                            </p:graphicEl>
                                          </p:spTgt>
                                        </p:tgtEl>
                                      </p:cBhvr>
                                    </p:animEffect>
                                    <p:anim calcmode="lin" valueType="num">
                                      <p:cBhvr>
                                        <p:cTn id="7" dur="1000"/>
                                        <p:tgtEl>
                                          <p:spTgt spid="17">
                                            <p:graphicEl>
                                              <a:dgm id="{BEC218DE-D37F-44F3-8BC8-1E9A1F904053}"/>
                                            </p:graphicEl>
                                          </p:spTgt>
                                        </p:tgtEl>
                                        <p:attrNameLst>
                                          <p:attrName>ppt_x</p:attrName>
                                        </p:attrNameLst>
                                      </p:cBhvr>
                                      <p:tavLst>
                                        <p:tav tm="0">
                                          <p:val>
                                            <p:strVal val="ppt_x"/>
                                          </p:val>
                                        </p:tav>
                                        <p:tav tm="100000">
                                          <p:val>
                                            <p:strVal val="ppt_x"/>
                                          </p:val>
                                        </p:tav>
                                      </p:tavLst>
                                    </p:anim>
                                    <p:anim calcmode="lin" valueType="num">
                                      <p:cBhvr>
                                        <p:cTn id="8" dur="1000"/>
                                        <p:tgtEl>
                                          <p:spTgt spid="17">
                                            <p:graphicEl>
                                              <a:dgm id="{BEC218DE-D37F-44F3-8BC8-1E9A1F904053}"/>
                                            </p:graphicEl>
                                          </p:spTgt>
                                        </p:tgtEl>
                                        <p:attrNameLst>
                                          <p:attrName>ppt_y</p:attrName>
                                        </p:attrNameLst>
                                      </p:cBhvr>
                                      <p:tavLst>
                                        <p:tav tm="0">
                                          <p:val>
                                            <p:strVal val="ppt_y"/>
                                          </p:val>
                                        </p:tav>
                                        <p:tav tm="100000">
                                          <p:val>
                                            <p:strVal val="ppt_y+.1"/>
                                          </p:val>
                                        </p:tav>
                                      </p:tavLst>
                                    </p:anim>
                                    <p:set>
                                      <p:cBhvr>
                                        <p:cTn id="9" dur="1" fill="hold">
                                          <p:stCondLst>
                                            <p:cond delay="999"/>
                                          </p:stCondLst>
                                        </p:cTn>
                                        <p:tgtEl>
                                          <p:spTgt spid="17">
                                            <p:graphicEl>
                                              <a:dgm id="{BEC218DE-D37F-44F3-8BC8-1E9A1F904053}"/>
                                            </p:graphicEl>
                                          </p:spTgt>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17">
                                            <p:graphicEl>
                                              <a:dgm id="{D2785E5E-61C2-4A90-AEC3-2C14A9028BC8}"/>
                                            </p:graphicEl>
                                          </p:spTgt>
                                        </p:tgtEl>
                                      </p:cBhvr>
                                    </p:animEffect>
                                    <p:anim calcmode="lin" valueType="num">
                                      <p:cBhvr>
                                        <p:cTn id="12" dur="1000"/>
                                        <p:tgtEl>
                                          <p:spTgt spid="17">
                                            <p:graphicEl>
                                              <a:dgm id="{D2785E5E-61C2-4A90-AEC3-2C14A9028BC8}"/>
                                            </p:graphicEl>
                                          </p:spTgt>
                                        </p:tgtEl>
                                        <p:attrNameLst>
                                          <p:attrName>ppt_x</p:attrName>
                                        </p:attrNameLst>
                                      </p:cBhvr>
                                      <p:tavLst>
                                        <p:tav tm="0">
                                          <p:val>
                                            <p:strVal val="ppt_x"/>
                                          </p:val>
                                        </p:tav>
                                        <p:tav tm="100000">
                                          <p:val>
                                            <p:strVal val="ppt_x"/>
                                          </p:val>
                                        </p:tav>
                                      </p:tavLst>
                                    </p:anim>
                                    <p:anim calcmode="lin" valueType="num">
                                      <p:cBhvr>
                                        <p:cTn id="13" dur="1000"/>
                                        <p:tgtEl>
                                          <p:spTgt spid="17">
                                            <p:graphicEl>
                                              <a:dgm id="{D2785E5E-61C2-4A90-AEC3-2C14A9028BC8}"/>
                                            </p:graphic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17">
                                            <p:graphicEl>
                                              <a:dgm id="{D2785E5E-61C2-4A90-AEC3-2C14A9028BC8}"/>
                                            </p:graphicEl>
                                          </p:spTgt>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17">
                                            <p:graphicEl>
                                              <a:dgm id="{0AEE7542-3BC3-4B67-B6AC-4D5EAEEA8898}"/>
                                            </p:graphicEl>
                                          </p:spTgt>
                                        </p:tgtEl>
                                      </p:cBhvr>
                                    </p:animEffect>
                                    <p:anim calcmode="lin" valueType="num">
                                      <p:cBhvr>
                                        <p:cTn id="17" dur="1000"/>
                                        <p:tgtEl>
                                          <p:spTgt spid="17">
                                            <p:graphicEl>
                                              <a:dgm id="{0AEE7542-3BC3-4B67-B6AC-4D5EAEEA8898}"/>
                                            </p:graphicEl>
                                          </p:spTgt>
                                        </p:tgtEl>
                                        <p:attrNameLst>
                                          <p:attrName>ppt_x</p:attrName>
                                        </p:attrNameLst>
                                      </p:cBhvr>
                                      <p:tavLst>
                                        <p:tav tm="0">
                                          <p:val>
                                            <p:strVal val="ppt_x"/>
                                          </p:val>
                                        </p:tav>
                                        <p:tav tm="100000">
                                          <p:val>
                                            <p:strVal val="ppt_x"/>
                                          </p:val>
                                        </p:tav>
                                      </p:tavLst>
                                    </p:anim>
                                    <p:anim calcmode="lin" valueType="num">
                                      <p:cBhvr>
                                        <p:cTn id="18" dur="1000"/>
                                        <p:tgtEl>
                                          <p:spTgt spid="17">
                                            <p:graphicEl>
                                              <a:dgm id="{0AEE7542-3BC3-4B67-B6AC-4D5EAEEA8898}"/>
                                            </p:graphicEl>
                                          </p:spTgt>
                                        </p:tgtEl>
                                        <p:attrNameLst>
                                          <p:attrName>ppt_y</p:attrName>
                                        </p:attrNameLst>
                                      </p:cBhvr>
                                      <p:tavLst>
                                        <p:tav tm="0">
                                          <p:val>
                                            <p:strVal val="ppt_y"/>
                                          </p:val>
                                        </p:tav>
                                        <p:tav tm="100000">
                                          <p:val>
                                            <p:strVal val="ppt_y+.1"/>
                                          </p:val>
                                        </p:tav>
                                      </p:tavLst>
                                    </p:anim>
                                    <p:set>
                                      <p:cBhvr>
                                        <p:cTn id="19" dur="1" fill="hold">
                                          <p:stCondLst>
                                            <p:cond delay="999"/>
                                          </p:stCondLst>
                                        </p:cTn>
                                        <p:tgtEl>
                                          <p:spTgt spid="17">
                                            <p:graphicEl>
                                              <a:dgm id="{0AEE7542-3BC3-4B67-B6AC-4D5EAEEA8898}"/>
                                            </p:graphicEl>
                                          </p:spTgt>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17">
                                            <p:graphicEl>
                                              <a:dgm id="{9E665578-1C1E-4812-92AF-E4B983D13477}"/>
                                            </p:graphicEl>
                                          </p:spTgt>
                                        </p:tgtEl>
                                      </p:cBhvr>
                                    </p:animEffect>
                                    <p:anim calcmode="lin" valueType="num">
                                      <p:cBhvr>
                                        <p:cTn id="22" dur="1000"/>
                                        <p:tgtEl>
                                          <p:spTgt spid="17">
                                            <p:graphicEl>
                                              <a:dgm id="{9E665578-1C1E-4812-92AF-E4B983D13477}"/>
                                            </p:graphicEl>
                                          </p:spTgt>
                                        </p:tgtEl>
                                        <p:attrNameLst>
                                          <p:attrName>ppt_x</p:attrName>
                                        </p:attrNameLst>
                                      </p:cBhvr>
                                      <p:tavLst>
                                        <p:tav tm="0">
                                          <p:val>
                                            <p:strVal val="ppt_x"/>
                                          </p:val>
                                        </p:tav>
                                        <p:tav tm="100000">
                                          <p:val>
                                            <p:strVal val="ppt_x"/>
                                          </p:val>
                                        </p:tav>
                                      </p:tavLst>
                                    </p:anim>
                                    <p:anim calcmode="lin" valueType="num">
                                      <p:cBhvr>
                                        <p:cTn id="23" dur="1000"/>
                                        <p:tgtEl>
                                          <p:spTgt spid="17">
                                            <p:graphicEl>
                                              <a:dgm id="{9E665578-1C1E-4812-92AF-E4B983D13477}"/>
                                            </p:graphicEl>
                                          </p:spTgt>
                                        </p:tgtEl>
                                        <p:attrNameLst>
                                          <p:attrName>ppt_y</p:attrName>
                                        </p:attrNameLst>
                                      </p:cBhvr>
                                      <p:tavLst>
                                        <p:tav tm="0">
                                          <p:val>
                                            <p:strVal val="ppt_y"/>
                                          </p:val>
                                        </p:tav>
                                        <p:tav tm="100000">
                                          <p:val>
                                            <p:strVal val="ppt_y+.1"/>
                                          </p:val>
                                        </p:tav>
                                      </p:tavLst>
                                    </p:anim>
                                    <p:set>
                                      <p:cBhvr>
                                        <p:cTn id="24" dur="1" fill="hold">
                                          <p:stCondLst>
                                            <p:cond delay="999"/>
                                          </p:stCondLst>
                                        </p:cTn>
                                        <p:tgtEl>
                                          <p:spTgt spid="17">
                                            <p:graphicEl>
                                              <a:dgm id="{9E665578-1C1E-4812-92AF-E4B983D13477}"/>
                                            </p:graphicEl>
                                          </p:spTgt>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7">
                                            <p:graphicEl>
                                              <a:dgm id="{F3ED76F2-A80A-4E03-90EB-6E47D947A95E}"/>
                                            </p:graphicEl>
                                          </p:spTgt>
                                        </p:tgtEl>
                                      </p:cBhvr>
                                    </p:animEffect>
                                    <p:anim calcmode="lin" valueType="num">
                                      <p:cBhvr>
                                        <p:cTn id="27" dur="1000"/>
                                        <p:tgtEl>
                                          <p:spTgt spid="17">
                                            <p:graphicEl>
                                              <a:dgm id="{F3ED76F2-A80A-4E03-90EB-6E47D947A95E}"/>
                                            </p:graphicEl>
                                          </p:spTgt>
                                        </p:tgtEl>
                                        <p:attrNameLst>
                                          <p:attrName>ppt_x</p:attrName>
                                        </p:attrNameLst>
                                      </p:cBhvr>
                                      <p:tavLst>
                                        <p:tav tm="0">
                                          <p:val>
                                            <p:strVal val="ppt_x"/>
                                          </p:val>
                                        </p:tav>
                                        <p:tav tm="100000">
                                          <p:val>
                                            <p:strVal val="ppt_x"/>
                                          </p:val>
                                        </p:tav>
                                      </p:tavLst>
                                    </p:anim>
                                    <p:anim calcmode="lin" valueType="num">
                                      <p:cBhvr>
                                        <p:cTn id="28" dur="1000"/>
                                        <p:tgtEl>
                                          <p:spTgt spid="17">
                                            <p:graphicEl>
                                              <a:dgm id="{F3ED76F2-A80A-4E03-90EB-6E47D947A95E}"/>
                                            </p:graphicEl>
                                          </p:spTgt>
                                        </p:tgtEl>
                                        <p:attrNameLst>
                                          <p:attrName>ppt_y</p:attrName>
                                        </p:attrNameLst>
                                      </p:cBhvr>
                                      <p:tavLst>
                                        <p:tav tm="0">
                                          <p:val>
                                            <p:strVal val="ppt_y"/>
                                          </p:val>
                                        </p:tav>
                                        <p:tav tm="100000">
                                          <p:val>
                                            <p:strVal val="ppt_y+.1"/>
                                          </p:val>
                                        </p:tav>
                                      </p:tavLst>
                                    </p:anim>
                                    <p:set>
                                      <p:cBhvr>
                                        <p:cTn id="29" dur="1" fill="hold">
                                          <p:stCondLst>
                                            <p:cond delay="999"/>
                                          </p:stCondLst>
                                        </p:cTn>
                                        <p:tgtEl>
                                          <p:spTgt spid="17">
                                            <p:graphicEl>
                                              <a:dgm id="{F3ED76F2-A80A-4E03-90EB-6E47D947A95E}"/>
                                            </p:graphicEl>
                                          </p:spTgt>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7">
                                            <p:graphicEl>
                                              <a:dgm id="{585801D8-03A2-496D-BA59-909781D91FE9}"/>
                                            </p:graphicEl>
                                          </p:spTgt>
                                        </p:tgtEl>
                                      </p:cBhvr>
                                    </p:animEffect>
                                    <p:anim calcmode="lin" valueType="num">
                                      <p:cBhvr>
                                        <p:cTn id="32" dur="1000"/>
                                        <p:tgtEl>
                                          <p:spTgt spid="17">
                                            <p:graphicEl>
                                              <a:dgm id="{585801D8-03A2-496D-BA59-909781D91FE9}"/>
                                            </p:graphicEl>
                                          </p:spTgt>
                                        </p:tgtEl>
                                        <p:attrNameLst>
                                          <p:attrName>ppt_x</p:attrName>
                                        </p:attrNameLst>
                                      </p:cBhvr>
                                      <p:tavLst>
                                        <p:tav tm="0">
                                          <p:val>
                                            <p:strVal val="ppt_x"/>
                                          </p:val>
                                        </p:tav>
                                        <p:tav tm="100000">
                                          <p:val>
                                            <p:strVal val="ppt_x"/>
                                          </p:val>
                                        </p:tav>
                                      </p:tavLst>
                                    </p:anim>
                                    <p:anim calcmode="lin" valueType="num">
                                      <p:cBhvr>
                                        <p:cTn id="33" dur="1000"/>
                                        <p:tgtEl>
                                          <p:spTgt spid="17">
                                            <p:graphicEl>
                                              <a:dgm id="{585801D8-03A2-496D-BA59-909781D91FE9}"/>
                                            </p:graphicEl>
                                          </p:spTgt>
                                        </p:tgtEl>
                                        <p:attrNameLst>
                                          <p:attrName>ppt_y</p:attrName>
                                        </p:attrNameLst>
                                      </p:cBhvr>
                                      <p:tavLst>
                                        <p:tav tm="0">
                                          <p:val>
                                            <p:strVal val="ppt_y"/>
                                          </p:val>
                                        </p:tav>
                                        <p:tav tm="100000">
                                          <p:val>
                                            <p:strVal val="ppt_y+.1"/>
                                          </p:val>
                                        </p:tav>
                                      </p:tavLst>
                                    </p:anim>
                                    <p:set>
                                      <p:cBhvr>
                                        <p:cTn id="34" dur="1" fill="hold">
                                          <p:stCondLst>
                                            <p:cond delay="999"/>
                                          </p:stCondLst>
                                        </p:cTn>
                                        <p:tgtEl>
                                          <p:spTgt spid="17">
                                            <p:graphicEl>
                                              <a:dgm id="{585801D8-03A2-496D-BA59-909781D91FE9}"/>
                                            </p:graphicEl>
                                          </p:spTgt>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17">
                                            <p:graphicEl>
                                              <a:dgm id="{C8050376-8B71-43D8-9AE0-27B720189C36}"/>
                                            </p:graphicEl>
                                          </p:spTgt>
                                        </p:tgtEl>
                                      </p:cBhvr>
                                    </p:animEffect>
                                    <p:anim calcmode="lin" valueType="num">
                                      <p:cBhvr>
                                        <p:cTn id="37" dur="1000"/>
                                        <p:tgtEl>
                                          <p:spTgt spid="17">
                                            <p:graphicEl>
                                              <a:dgm id="{C8050376-8B71-43D8-9AE0-27B720189C36}"/>
                                            </p:graphicEl>
                                          </p:spTgt>
                                        </p:tgtEl>
                                        <p:attrNameLst>
                                          <p:attrName>ppt_x</p:attrName>
                                        </p:attrNameLst>
                                      </p:cBhvr>
                                      <p:tavLst>
                                        <p:tav tm="0">
                                          <p:val>
                                            <p:strVal val="ppt_x"/>
                                          </p:val>
                                        </p:tav>
                                        <p:tav tm="100000">
                                          <p:val>
                                            <p:strVal val="ppt_x"/>
                                          </p:val>
                                        </p:tav>
                                      </p:tavLst>
                                    </p:anim>
                                    <p:anim calcmode="lin" valueType="num">
                                      <p:cBhvr>
                                        <p:cTn id="38" dur="1000"/>
                                        <p:tgtEl>
                                          <p:spTgt spid="17">
                                            <p:graphicEl>
                                              <a:dgm id="{C8050376-8B71-43D8-9AE0-27B720189C36}"/>
                                            </p:graphicEl>
                                          </p:spTgt>
                                        </p:tgtEl>
                                        <p:attrNameLst>
                                          <p:attrName>ppt_y</p:attrName>
                                        </p:attrNameLst>
                                      </p:cBhvr>
                                      <p:tavLst>
                                        <p:tav tm="0">
                                          <p:val>
                                            <p:strVal val="ppt_y"/>
                                          </p:val>
                                        </p:tav>
                                        <p:tav tm="100000">
                                          <p:val>
                                            <p:strVal val="ppt_y+.1"/>
                                          </p:val>
                                        </p:tav>
                                      </p:tavLst>
                                    </p:anim>
                                    <p:set>
                                      <p:cBhvr>
                                        <p:cTn id="39" dur="1" fill="hold">
                                          <p:stCondLst>
                                            <p:cond delay="999"/>
                                          </p:stCondLst>
                                        </p:cTn>
                                        <p:tgtEl>
                                          <p:spTgt spid="17">
                                            <p:graphicEl>
                                              <a:dgm id="{C8050376-8B71-43D8-9AE0-27B720189C36}"/>
                                            </p:graphicEl>
                                          </p:spTgt>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17">
                                            <p:graphicEl>
                                              <a:dgm id="{91BE3AA6-99A0-4A2E-BB16-45C85D5E3739}"/>
                                            </p:graphicEl>
                                          </p:spTgt>
                                        </p:tgtEl>
                                      </p:cBhvr>
                                    </p:animEffect>
                                    <p:anim calcmode="lin" valueType="num">
                                      <p:cBhvr>
                                        <p:cTn id="42" dur="1000"/>
                                        <p:tgtEl>
                                          <p:spTgt spid="17">
                                            <p:graphicEl>
                                              <a:dgm id="{91BE3AA6-99A0-4A2E-BB16-45C85D5E3739}"/>
                                            </p:graphicEl>
                                          </p:spTgt>
                                        </p:tgtEl>
                                        <p:attrNameLst>
                                          <p:attrName>ppt_x</p:attrName>
                                        </p:attrNameLst>
                                      </p:cBhvr>
                                      <p:tavLst>
                                        <p:tav tm="0">
                                          <p:val>
                                            <p:strVal val="ppt_x"/>
                                          </p:val>
                                        </p:tav>
                                        <p:tav tm="100000">
                                          <p:val>
                                            <p:strVal val="ppt_x"/>
                                          </p:val>
                                        </p:tav>
                                      </p:tavLst>
                                    </p:anim>
                                    <p:anim calcmode="lin" valueType="num">
                                      <p:cBhvr>
                                        <p:cTn id="43" dur="1000"/>
                                        <p:tgtEl>
                                          <p:spTgt spid="17">
                                            <p:graphicEl>
                                              <a:dgm id="{91BE3AA6-99A0-4A2E-BB16-45C85D5E3739}"/>
                                            </p:graphicEl>
                                          </p:spTgt>
                                        </p:tgtEl>
                                        <p:attrNameLst>
                                          <p:attrName>ppt_y</p:attrName>
                                        </p:attrNameLst>
                                      </p:cBhvr>
                                      <p:tavLst>
                                        <p:tav tm="0">
                                          <p:val>
                                            <p:strVal val="ppt_y"/>
                                          </p:val>
                                        </p:tav>
                                        <p:tav tm="100000">
                                          <p:val>
                                            <p:strVal val="ppt_y+.1"/>
                                          </p:val>
                                        </p:tav>
                                      </p:tavLst>
                                    </p:anim>
                                    <p:set>
                                      <p:cBhvr>
                                        <p:cTn id="44" dur="1" fill="hold">
                                          <p:stCondLst>
                                            <p:cond delay="999"/>
                                          </p:stCondLst>
                                        </p:cTn>
                                        <p:tgtEl>
                                          <p:spTgt spid="17">
                                            <p:graphicEl>
                                              <a:dgm id="{91BE3AA6-99A0-4A2E-BB16-45C85D5E3739}"/>
                                            </p:graphicEl>
                                          </p:spTgt>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17">
                                            <p:graphicEl>
                                              <a:dgm id="{61C84CAE-8E55-4FFE-9E45-762BF09500D7}"/>
                                            </p:graphicEl>
                                          </p:spTgt>
                                        </p:tgtEl>
                                      </p:cBhvr>
                                    </p:animEffect>
                                    <p:anim calcmode="lin" valueType="num">
                                      <p:cBhvr>
                                        <p:cTn id="47" dur="1000"/>
                                        <p:tgtEl>
                                          <p:spTgt spid="17">
                                            <p:graphicEl>
                                              <a:dgm id="{61C84CAE-8E55-4FFE-9E45-762BF09500D7}"/>
                                            </p:graphicEl>
                                          </p:spTgt>
                                        </p:tgtEl>
                                        <p:attrNameLst>
                                          <p:attrName>ppt_x</p:attrName>
                                        </p:attrNameLst>
                                      </p:cBhvr>
                                      <p:tavLst>
                                        <p:tav tm="0">
                                          <p:val>
                                            <p:strVal val="ppt_x"/>
                                          </p:val>
                                        </p:tav>
                                        <p:tav tm="100000">
                                          <p:val>
                                            <p:strVal val="ppt_x"/>
                                          </p:val>
                                        </p:tav>
                                      </p:tavLst>
                                    </p:anim>
                                    <p:anim calcmode="lin" valueType="num">
                                      <p:cBhvr>
                                        <p:cTn id="48" dur="1000"/>
                                        <p:tgtEl>
                                          <p:spTgt spid="17">
                                            <p:graphicEl>
                                              <a:dgm id="{61C84CAE-8E55-4FFE-9E45-762BF09500D7}"/>
                                            </p:graphicEl>
                                          </p:spTgt>
                                        </p:tgtEl>
                                        <p:attrNameLst>
                                          <p:attrName>ppt_y</p:attrName>
                                        </p:attrNameLst>
                                      </p:cBhvr>
                                      <p:tavLst>
                                        <p:tav tm="0">
                                          <p:val>
                                            <p:strVal val="ppt_y"/>
                                          </p:val>
                                        </p:tav>
                                        <p:tav tm="100000">
                                          <p:val>
                                            <p:strVal val="ppt_y+.1"/>
                                          </p:val>
                                        </p:tav>
                                      </p:tavLst>
                                    </p:anim>
                                    <p:set>
                                      <p:cBhvr>
                                        <p:cTn id="49" dur="1" fill="hold">
                                          <p:stCondLst>
                                            <p:cond delay="999"/>
                                          </p:stCondLst>
                                        </p:cTn>
                                        <p:tgtEl>
                                          <p:spTgt spid="17">
                                            <p:graphicEl>
                                              <a:dgm id="{61C84CAE-8E55-4FFE-9E45-762BF09500D7}"/>
                                            </p:graphicEl>
                                          </p:spTgt>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17">
                                            <p:graphicEl>
                                              <a:dgm id="{630C4AEF-674B-45F1-95D4-83DC2C82489C}"/>
                                            </p:graphicEl>
                                          </p:spTgt>
                                        </p:tgtEl>
                                      </p:cBhvr>
                                    </p:animEffect>
                                    <p:anim calcmode="lin" valueType="num">
                                      <p:cBhvr>
                                        <p:cTn id="52" dur="1000"/>
                                        <p:tgtEl>
                                          <p:spTgt spid="17">
                                            <p:graphicEl>
                                              <a:dgm id="{630C4AEF-674B-45F1-95D4-83DC2C82489C}"/>
                                            </p:graphicEl>
                                          </p:spTgt>
                                        </p:tgtEl>
                                        <p:attrNameLst>
                                          <p:attrName>ppt_x</p:attrName>
                                        </p:attrNameLst>
                                      </p:cBhvr>
                                      <p:tavLst>
                                        <p:tav tm="0">
                                          <p:val>
                                            <p:strVal val="ppt_x"/>
                                          </p:val>
                                        </p:tav>
                                        <p:tav tm="100000">
                                          <p:val>
                                            <p:strVal val="ppt_x"/>
                                          </p:val>
                                        </p:tav>
                                      </p:tavLst>
                                    </p:anim>
                                    <p:anim calcmode="lin" valueType="num">
                                      <p:cBhvr>
                                        <p:cTn id="53" dur="1000"/>
                                        <p:tgtEl>
                                          <p:spTgt spid="17">
                                            <p:graphicEl>
                                              <a:dgm id="{630C4AEF-674B-45F1-95D4-83DC2C82489C}"/>
                                            </p:graphicEl>
                                          </p:spTgt>
                                        </p:tgtEl>
                                        <p:attrNameLst>
                                          <p:attrName>ppt_y</p:attrName>
                                        </p:attrNameLst>
                                      </p:cBhvr>
                                      <p:tavLst>
                                        <p:tav tm="0">
                                          <p:val>
                                            <p:strVal val="ppt_y"/>
                                          </p:val>
                                        </p:tav>
                                        <p:tav tm="100000">
                                          <p:val>
                                            <p:strVal val="ppt_y+.1"/>
                                          </p:val>
                                        </p:tav>
                                      </p:tavLst>
                                    </p:anim>
                                    <p:set>
                                      <p:cBhvr>
                                        <p:cTn id="54" dur="1" fill="hold">
                                          <p:stCondLst>
                                            <p:cond delay="999"/>
                                          </p:stCondLst>
                                        </p:cTn>
                                        <p:tgtEl>
                                          <p:spTgt spid="17">
                                            <p:graphicEl>
                                              <a:dgm id="{630C4AEF-674B-45F1-95D4-83DC2C82489C}"/>
                                            </p:graphicEl>
                                          </p:spTgt>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17">
                                            <p:graphicEl>
                                              <a:dgm id="{0DAAC7CB-8205-4330-8742-42CD9C561B00}"/>
                                            </p:graphicEl>
                                          </p:spTgt>
                                        </p:tgtEl>
                                      </p:cBhvr>
                                    </p:animEffect>
                                    <p:anim calcmode="lin" valueType="num">
                                      <p:cBhvr>
                                        <p:cTn id="57" dur="1000"/>
                                        <p:tgtEl>
                                          <p:spTgt spid="17">
                                            <p:graphicEl>
                                              <a:dgm id="{0DAAC7CB-8205-4330-8742-42CD9C561B00}"/>
                                            </p:graphicEl>
                                          </p:spTgt>
                                        </p:tgtEl>
                                        <p:attrNameLst>
                                          <p:attrName>ppt_x</p:attrName>
                                        </p:attrNameLst>
                                      </p:cBhvr>
                                      <p:tavLst>
                                        <p:tav tm="0">
                                          <p:val>
                                            <p:strVal val="ppt_x"/>
                                          </p:val>
                                        </p:tav>
                                        <p:tav tm="100000">
                                          <p:val>
                                            <p:strVal val="ppt_x"/>
                                          </p:val>
                                        </p:tav>
                                      </p:tavLst>
                                    </p:anim>
                                    <p:anim calcmode="lin" valueType="num">
                                      <p:cBhvr>
                                        <p:cTn id="58" dur="1000"/>
                                        <p:tgtEl>
                                          <p:spTgt spid="17">
                                            <p:graphicEl>
                                              <a:dgm id="{0DAAC7CB-8205-4330-8742-42CD9C561B00}"/>
                                            </p:graphicEl>
                                          </p:spTgt>
                                        </p:tgtEl>
                                        <p:attrNameLst>
                                          <p:attrName>ppt_y</p:attrName>
                                        </p:attrNameLst>
                                      </p:cBhvr>
                                      <p:tavLst>
                                        <p:tav tm="0">
                                          <p:val>
                                            <p:strVal val="ppt_y"/>
                                          </p:val>
                                        </p:tav>
                                        <p:tav tm="100000">
                                          <p:val>
                                            <p:strVal val="ppt_y+.1"/>
                                          </p:val>
                                        </p:tav>
                                      </p:tavLst>
                                    </p:anim>
                                    <p:set>
                                      <p:cBhvr>
                                        <p:cTn id="59" dur="1" fill="hold">
                                          <p:stCondLst>
                                            <p:cond delay="999"/>
                                          </p:stCondLst>
                                        </p:cTn>
                                        <p:tgtEl>
                                          <p:spTgt spid="17">
                                            <p:graphicEl>
                                              <a:dgm id="{0DAAC7CB-8205-4330-8742-42CD9C561B00}"/>
                                            </p:graphicEl>
                                          </p:spTgt>
                                        </p:tgtEl>
                                        <p:attrNameLst>
                                          <p:attrName>style.visibility</p:attrName>
                                        </p:attrNameLst>
                                      </p:cBhvr>
                                      <p:to>
                                        <p:strVal val="hidden"/>
                                      </p:to>
                                    </p:set>
                                  </p:childTnLst>
                                </p:cTn>
                              </p:par>
                              <p:par>
                                <p:cTn id="60" presetID="42" presetClass="exit" presetSubtype="0" fill="hold" grpId="0" nodeType="withEffect">
                                  <p:stCondLst>
                                    <p:cond delay="0"/>
                                  </p:stCondLst>
                                  <p:childTnLst>
                                    <p:animEffect transition="out" filter="fade">
                                      <p:cBhvr>
                                        <p:cTn id="61" dur="1000"/>
                                        <p:tgtEl>
                                          <p:spTgt spid="17">
                                            <p:graphicEl>
                                              <a:dgm id="{93CDF56B-A75D-431A-98FE-849651FB61FD}"/>
                                            </p:graphicEl>
                                          </p:spTgt>
                                        </p:tgtEl>
                                      </p:cBhvr>
                                    </p:animEffect>
                                    <p:anim calcmode="lin" valueType="num">
                                      <p:cBhvr>
                                        <p:cTn id="62" dur="1000"/>
                                        <p:tgtEl>
                                          <p:spTgt spid="17">
                                            <p:graphicEl>
                                              <a:dgm id="{93CDF56B-A75D-431A-98FE-849651FB61FD}"/>
                                            </p:graphicEl>
                                          </p:spTgt>
                                        </p:tgtEl>
                                        <p:attrNameLst>
                                          <p:attrName>ppt_x</p:attrName>
                                        </p:attrNameLst>
                                      </p:cBhvr>
                                      <p:tavLst>
                                        <p:tav tm="0">
                                          <p:val>
                                            <p:strVal val="ppt_x"/>
                                          </p:val>
                                        </p:tav>
                                        <p:tav tm="100000">
                                          <p:val>
                                            <p:strVal val="ppt_x"/>
                                          </p:val>
                                        </p:tav>
                                      </p:tavLst>
                                    </p:anim>
                                    <p:anim calcmode="lin" valueType="num">
                                      <p:cBhvr>
                                        <p:cTn id="63" dur="1000"/>
                                        <p:tgtEl>
                                          <p:spTgt spid="17">
                                            <p:graphicEl>
                                              <a:dgm id="{93CDF56B-A75D-431A-98FE-849651FB61FD}"/>
                                            </p:graphicEl>
                                          </p:spTgt>
                                        </p:tgtEl>
                                        <p:attrNameLst>
                                          <p:attrName>ppt_y</p:attrName>
                                        </p:attrNameLst>
                                      </p:cBhvr>
                                      <p:tavLst>
                                        <p:tav tm="0">
                                          <p:val>
                                            <p:strVal val="ppt_y"/>
                                          </p:val>
                                        </p:tav>
                                        <p:tav tm="100000">
                                          <p:val>
                                            <p:strVal val="ppt_y+.1"/>
                                          </p:val>
                                        </p:tav>
                                      </p:tavLst>
                                    </p:anim>
                                    <p:set>
                                      <p:cBhvr>
                                        <p:cTn id="64" dur="1" fill="hold">
                                          <p:stCondLst>
                                            <p:cond delay="999"/>
                                          </p:stCondLst>
                                        </p:cTn>
                                        <p:tgtEl>
                                          <p:spTgt spid="17">
                                            <p:graphicEl>
                                              <a:dgm id="{93CDF56B-A75D-431A-98FE-849651FB61FD}"/>
                                            </p:graphicEl>
                                          </p:spTgt>
                                        </p:tgtEl>
                                        <p:attrNameLst>
                                          <p:attrName>style.visibility</p:attrName>
                                        </p:attrNameLst>
                                      </p:cBhvr>
                                      <p:to>
                                        <p:strVal val="hidden"/>
                                      </p:to>
                                    </p:set>
                                  </p:childTnLst>
                                </p:cTn>
                              </p:par>
                              <p:par>
                                <p:cTn id="65" presetID="42" presetClass="exit" presetSubtype="0" fill="hold" grpId="0" nodeType="withEffect">
                                  <p:stCondLst>
                                    <p:cond delay="0"/>
                                  </p:stCondLst>
                                  <p:childTnLst>
                                    <p:animEffect transition="out" filter="fade">
                                      <p:cBhvr>
                                        <p:cTn id="66" dur="1000"/>
                                        <p:tgtEl>
                                          <p:spTgt spid="17">
                                            <p:graphicEl>
                                              <a:dgm id="{9137A5A0-3C11-4FF4-9489-FE7305689B61}"/>
                                            </p:graphicEl>
                                          </p:spTgt>
                                        </p:tgtEl>
                                      </p:cBhvr>
                                    </p:animEffect>
                                    <p:anim calcmode="lin" valueType="num">
                                      <p:cBhvr>
                                        <p:cTn id="67" dur="1000"/>
                                        <p:tgtEl>
                                          <p:spTgt spid="17">
                                            <p:graphicEl>
                                              <a:dgm id="{9137A5A0-3C11-4FF4-9489-FE7305689B61}"/>
                                            </p:graphicEl>
                                          </p:spTgt>
                                        </p:tgtEl>
                                        <p:attrNameLst>
                                          <p:attrName>ppt_x</p:attrName>
                                        </p:attrNameLst>
                                      </p:cBhvr>
                                      <p:tavLst>
                                        <p:tav tm="0">
                                          <p:val>
                                            <p:strVal val="ppt_x"/>
                                          </p:val>
                                        </p:tav>
                                        <p:tav tm="100000">
                                          <p:val>
                                            <p:strVal val="ppt_x"/>
                                          </p:val>
                                        </p:tav>
                                      </p:tavLst>
                                    </p:anim>
                                    <p:anim calcmode="lin" valueType="num">
                                      <p:cBhvr>
                                        <p:cTn id="68" dur="1000"/>
                                        <p:tgtEl>
                                          <p:spTgt spid="17">
                                            <p:graphicEl>
                                              <a:dgm id="{9137A5A0-3C11-4FF4-9489-FE7305689B61}"/>
                                            </p:graphicEl>
                                          </p:spTgt>
                                        </p:tgtEl>
                                        <p:attrNameLst>
                                          <p:attrName>ppt_y</p:attrName>
                                        </p:attrNameLst>
                                      </p:cBhvr>
                                      <p:tavLst>
                                        <p:tav tm="0">
                                          <p:val>
                                            <p:strVal val="ppt_y"/>
                                          </p:val>
                                        </p:tav>
                                        <p:tav tm="100000">
                                          <p:val>
                                            <p:strVal val="ppt_y+.1"/>
                                          </p:val>
                                        </p:tav>
                                      </p:tavLst>
                                    </p:anim>
                                    <p:set>
                                      <p:cBhvr>
                                        <p:cTn id="69" dur="1" fill="hold">
                                          <p:stCondLst>
                                            <p:cond delay="999"/>
                                          </p:stCondLst>
                                        </p:cTn>
                                        <p:tgtEl>
                                          <p:spTgt spid="17">
                                            <p:graphicEl>
                                              <a:dgm id="{9137A5A0-3C11-4FF4-9489-FE7305689B61}"/>
                                            </p:graphicEl>
                                          </p:spTgt>
                                        </p:tgtEl>
                                        <p:attrNameLst>
                                          <p:attrName>style.visibility</p:attrName>
                                        </p:attrNameLst>
                                      </p:cBhvr>
                                      <p:to>
                                        <p:strVal val="hidden"/>
                                      </p:to>
                                    </p:set>
                                  </p:childTnLst>
                                </p:cTn>
                              </p:par>
                              <p:par>
                                <p:cTn id="70" presetID="42" presetClass="exit" presetSubtype="0" fill="hold" grpId="0" nodeType="withEffect">
                                  <p:stCondLst>
                                    <p:cond delay="0"/>
                                  </p:stCondLst>
                                  <p:childTnLst>
                                    <p:animEffect transition="out" filter="fade">
                                      <p:cBhvr>
                                        <p:cTn id="71" dur="1000"/>
                                        <p:tgtEl>
                                          <p:spTgt spid="17">
                                            <p:graphicEl>
                                              <a:dgm id="{92725C6B-2CDB-441F-B3EF-D1398039A6EE}"/>
                                            </p:graphicEl>
                                          </p:spTgt>
                                        </p:tgtEl>
                                      </p:cBhvr>
                                    </p:animEffect>
                                    <p:anim calcmode="lin" valueType="num">
                                      <p:cBhvr>
                                        <p:cTn id="72" dur="1000"/>
                                        <p:tgtEl>
                                          <p:spTgt spid="17">
                                            <p:graphicEl>
                                              <a:dgm id="{92725C6B-2CDB-441F-B3EF-D1398039A6EE}"/>
                                            </p:graphicEl>
                                          </p:spTgt>
                                        </p:tgtEl>
                                        <p:attrNameLst>
                                          <p:attrName>ppt_x</p:attrName>
                                        </p:attrNameLst>
                                      </p:cBhvr>
                                      <p:tavLst>
                                        <p:tav tm="0">
                                          <p:val>
                                            <p:strVal val="ppt_x"/>
                                          </p:val>
                                        </p:tav>
                                        <p:tav tm="100000">
                                          <p:val>
                                            <p:strVal val="ppt_x"/>
                                          </p:val>
                                        </p:tav>
                                      </p:tavLst>
                                    </p:anim>
                                    <p:anim calcmode="lin" valueType="num">
                                      <p:cBhvr>
                                        <p:cTn id="73" dur="1000"/>
                                        <p:tgtEl>
                                          <p:spTgt spid="17">
                                            <p:graphicEl>
                                              <a:dgm id="{92725C6B-2CDB-441F-B3EF-D1398039A6EE}"/>
                                            </p:graphicEl>
                                          </p:spTgt>
                                        </p:tgtEl>
                                        <p:attrNameLst>
                                          <p:attrName>ppt_y</p:attrName>
                                        </p:attrNameLst>
                                      </p:cBhvr>
                                      <p:tavLst>
                                        <p:tav tm="0">
                                          <p:val>
                                            <p:strVal val="ppt_y"/>
                                          </p:val>
                                        </p:tav>
                                        <p:tav tm="100000">
                                          <p:val>
                                            <p:strVal val="ppt_y+.1"/>
                                          </p:val>
                                        </p:tav>
                                      </p:tavLst>
                                    </p:anim>
                                    <p:set>
                                      <p:cBhvr>
                                        <p:cTn id="74" dur="1" fill="hold">
                                          <p:stCondLst>
                                            <p:cond delay="999"/>
                                          </p:stCondLst>
                                        </p:cTn>
                                        <p:tgtEl>
                                          <p:spTgt spid="17">
                                            <p:graphicEl>
                                              <a:dgm id="{92725C6B-2CDB-441F-B3EF-D1398039A6EE}"/>
                                            </p:graphicEl>
                                          </p:spTgt>
                                        </p:tgtEl>
                                        <p:attrNameLst>
                                          <p:attrName>style.visibility</p:attrName>
                                        </p:attrNameLst>
                                      </p:cBhvr>
                                      <p:to>
                                        <p:strVal val="hidden"/>
                                      </p:to>
                                    </p:set>
                                  </p:childTnLst>
                                </p:cTn>
                              </p:par>
                              <p:par>
                                <p:cTn id="75" presetID="42" presetClass="exit" presetSubtype="0" fill="hold" grpId="0" nodeType="withEffect">
                                  <p:stCondLst>
                                    <p:cond delay="0"/>
                                  </p:stCondLst>
                                  <p:childTnLst>
                                    <p:animEffect transition="out" filter="fade">
                                      <p:cBhvr>
                                        <p:cTn id="76" dur="1000"/>
                                        <p:tgtEl>
                                          <p:spTgt spid="17">
                                            <p:graphicEl>
                                              <a:dgm id="{3C0C9CBC-0FEE-4DFC-B98F-9D42D6D5C72D}"/>
                                            </p:graphicEl>
                                          </p:spTgt>
                                        </p:tgtEl>
                                      </p:cBhvr>
                                    </p:animEffect>
                                    <p:anim calcmode="lin" valueType="num">
                                      <p:cBhvr>
                                        <p:cTn id="77" dur="1000"/>
                                        <p:tgtEl>
                                          <p:spTgt spid="17">
                                            <p:graphicEl>
                                              <a:dgm id="{3C0C9CBC-0FEE-4DFC-B98F-9D42D6D5C72D}"/>
                                            </p:graphicEl>
                                          </p:spTgt>
                                        </p:tgtEl>
                                        <p:attrNameLst>
                                          <p:attrName>ppt_x</p:attrName>
                                        </p:attrNameLst>
                                      </p:cBhvr>
                                      <p:tavLst>
                                        <p:tav tm="0">
                                          <p:val>
                                            <p:strVal val="ppt_x"/>
                                          </p:val>
                                        </p:tav>
                                        <p:tav tm="100000">
                                          <p:val>
                                            <p:strVal val="ppt_x"/>
                                          </p:val>
                                        </p:tav>
                                      </p:tavLst>
                                    </p:anim>
                                    <p:anim calcmode="lin" valueType="num">
                                      <p:cBhvr>
                                        <p:cTn id="78" dur="1000"/>
                                        <p:tgtEl>
                                          <p:spTgt spid="17">
                                            <p:graphicEl>
                                              <a:dgm id="{3C0C9CBC-0FEE-4DFC-B98F-9D42D6D5C72D}"/>
                                            </p:graphicEl>
                                          </p:spTgt>
                                        </p:tgtEl>
                                        <p:attrNameLst>
                                          <p:attrName>ppt_y</p:attrName>
                                        </p:attrNameLst>
                                      </p:cBhvr>
                                      <p:tavLst>
                                        <p:tav tm="0">
                                          <p:val>
                                            <p:strVal val="ppt_y"/>
                                          </p:val>
                                        </p:tav>
                                        <p:tav tm="100000">
                                          <p:val>
                                            <p:strVal val="ppt_y+.1"/>
                                          </p:val>
                                        </p:tav>
                                      </p:tavLst>
                                    </p:anim>
                                    <p:set>
                                      <p:cBhvr>
                                        <p:cTn id="79" dur="1" fill="hold">
                                          <p:stCondLst>
                                            <p:cond delay="999"/>
                                          </p:stCondLst>
                                        </p:cTn>
                                        <p:tgtEl>
                                          <p:spTgt spid="17">
                                            <p:graphicEl>
                                              <a:dgm id="{3C0C9CBC-0FEE-4DFC-B98F-9D42D6D5C72D}"/>
                                            </p:graphicEl>
                                          </p:spTgt>
                                        </p:tgtEl>
                                        <p:attrNameLst>
                                          <p:attrName>style.visibility</p:attrName>
                                        </p:attrNameLst>
                                      </p:cBhvr>
                                      <p:to>
                                        <p:strVal val="hidden"/>
                                      </p:to>
                                    </p:set>
                                  </p:childTnLst>
                                </p:cTn>
                              </p:par>
                              <p:par>
                                <p:cTn id="80" presetID="42" presetClass="exit" presetSubtype="0" fill="hold" grpId="0" nodeType="withEffect">
                                  <p:stCondLst>
                                    <p:cond delay="0"/>
                                  </p:stCondLst>
                                  <p:childTnLst>
                                    <p:animEffect transition="out" filter="fade">
                                      <p:cBhvr>
                                        <p:cTn id="81" dur="1000"/>
                                        <p:tgtEl>
                                          <p:spTgt spid="17">
                                            <p:graphicEl>
                                              <a:dgm id="{C06B878E-6138-4DFC-BC0D-EE6456968357}"/>
                                            </p:graphicEl>
                                          </p:spTgt>
                                        </p:tgtEl>
                                      </p:cBhvr>
                                    </p:animEffect>
                                    <p:anim calcmode="lin" valueType="num">
                                      <p:cBhvr>
                                        <p:cTn id="82" dur="1000"/>
                                        <p:tgtEl>
                                          <p:spTgt spid="17">
                                            <p:graphicEl>
                                              <a:dgm id="{C06B878E-6138-4DFC-BC0D-EE6456968357}"/>
                                            </p:graphicEl>
                                          </p:spTgt>
                                        </p:tgtEl>
                                        <p:attrNameLst>
                                          <p:attrName>ppt_x</p:attrName>
                                        </p:attrNameLst>
                                      </p:cBhvr>
                                      <p:tavLst>
                                        <p:tav tm="0">
                                          <p:val>
                                            <p:strVal val="ppt_x"/>
                                          </p:val>
                                        </p:tav>
                                        <p:tav tm="100000">
                                          <p:val>
                                            <p:strVal val="ppt_x"/>
                                          </p:val>
                                        </p:tav>
                                      </p:tavLst>
                                    </p:anim>
                                    <p:anim calcmode="lin" valueType="num">
                                      <p:cBhvr>
                                        <p:cTn id="83" dur="1000"/>
                                        <p:tgtEl>
                                          <p:spTgt spid="17">
                                            <p:graphicEl>
                                              <a:dgm id="{C06B878E-6138-4DFC-BC0D-EE6456968357}"/>
                                            </p:graphicEl>
                                          </p:spTgt>
                                        </p:tgtEl>
                                        <p:attrNameLst>
                                          <p:attrName>ppt_y</p:attrName>
                                        </p:attrNameLst>
                                      </p:cBhvr>
                                      <p:tavLst>
                                        <p:tav tm="0">
                                          <p:val>
                                            <p:strVal val="ppt_y"/>
                                          </p:val>
                                        </p:tav>
                                        <p:tav tm="100000">
                                          <p:val>
                                            <p:strVal val="ppt_y+.1"/>
                                          </p:val>
                                        </p:tav>
                                      </p:tavLst>
                                    </p:anim>
                                    <p:set>
                                      <p:cBhvr>
                                        <p:cTn id="84" dur="1" fill="hold">
                                          <p:stCondLst>
                                            <p:cond delay="999"/>
                                          </p:stCondLst>
                                        </p:cTn>
                                        <p:tgtEl>
                                          <p:spTgt spid="17">
                                            <p:graphicEl>
                                              <a:dgm id="{C06B878E-6138-4DFC-BC0D-EE6456968357}"/>
                                            </p:graphicEl>
                                          </p:spTgt>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17">
                                            <p:graphicEl>
                                              <a:dgm id="{45012327-9056-405B-836C-F7D62605B1F3}"/>
                                            </p:graphicEl>
                                          </p:spTgt>
                                        </p:tgtEl>
                                      </p:cBhvr>
                                    </p:animEffect>
                                    <p:anim calcmode="lin" valueType="num">
                                      <p:cBhvr>
                                        <p:cTn id="87" dur="1000"/>
                                        <p:tgtEl>
                                          <p:spTgt spid="17">
                                            <p:graphicEl>
                                              <a:dgm id="{45012327-9056-405B-836C-F7D62605B1F3}"/>
                                            </p:graphicEl>
                                          </p:spTgt>
                                        </p:tgtEl>
                                        <p:attrNameLst>
                                          <p:attrName>ppt_x</p:attrName>
                                        </p:attrNameLst>
                                      </p:cBhvr>
                                      <p:tavLst>
                                        <p:tav tm="0">
                                          <p:val>
                                            <p:strVal val="ppt_x"/>
                                          </p:val>
                                        </p:tav>
                                        <p:tav tm="100000">
                                          <p:val>
                                            <p:strVal val="ppt_x"/>
                                          </p:val>
                                        </p:tav>
                                      </p:tavLst>
                                    </p:anim>
                                    <p:anim calcmode="lin" valueType="num">
                                      <p:cBhvr>
                                        <p:cTn id="88" dur="1000"/>
                                        <p:tgtEl>
                                          <p:spTgt spid="17">
                                            <p:graphicEl>
                                              <a:dgm id="{45012327-9056-405B-836C-F7D62605B1F3}"/>
                                            </p:graphicEl>
                                          </p:spTgt>
                                        </p:tgtEl>
                                        <p:attrNameLst>
                                          <p:attrName>ppt_y</p:attrName>
                                        </p:attrNameLst>
                                      </p:cBhvr>
                                      <p:tavLst>
                                        <p:tav tm="0">
                                          <p:val>
                                            <p:strVal val="ppt_y"/>
                                          </p:val>
                                        </p:tav>
                                        <p:tav tm="100000">
                                          <p:val>
                                            <p:strVal val="ppt_y+.1"/>
                                          </p:val>
                                        </p:tav>
                                      </p:tavLst>
                                    </p:anim>
                                    <p:set>
                                      <p:cBhvr>
                                        <p:cTn id="89" dur="1" fill="hold">
                                          <p:stCondLst>
                                            <p:cond delay="999"/>
                                          </p:stCondLst>
                                        </p:cTn>
                                        <p:tgtEl>
                                          <p:spTgt spid="17">
                                            <p:graphicEl>
                                              <a:dgm id="{45012327-9056-405B-836C-F7D62605B1F3}"/>
                                            </p:graphicEl>
                                          </p:spTgt>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17">
                                            <p:graphicEl>
                                              <a:dgm id="{87C199CA-EE2B-4796-9CDB-732738764522}"/>
                                            </p:graphicEl>
                                          </p:spTgt>
                                        </p:tgtEl>
                                      </p:cBhvr>
                                    </p:animEffect>
                                    <p:anim calcmode="lin" valueType="num">
                                      <p:cBhvr>
                                        <p:cTn id="92" dur="1000"/>
                                        <p:tgtEl>
                                          <p:spTgt spid="17">
                                            <p:graphicEl>
                                              <a:dgm id="{87C199CA-EE2B-4796-9CDB-732738764522}"/>
                                            </p:graphicEl>
                                          </p:spTgt>
                                        </p:tgtEl>
                                        <p:attrNameLst>
                                          <p:attrName>ppt_x</p:attrName>
                                        </p:attrNameLst>
                                      </p:cBhvr>
                                      <p:tavLst>
                                        <p:tav tm="0">
                                          <p:val>
                                            <p:strVal val="ppt_x"/>
                                          </p:val>
                                        </p:tav>
                                        <p:tav tm="100000">
                                          <p:val>
                                            <p:strVal val="ppt_x"/>
                                          </p:val>
                                        </p:tav>
                                      </p:tavLst>
                                    </p:anim>
                                    <p:anim calcmode="lin" valueType="num">
                                      <p:cBhvr>
                                        <p:cTn id="93" dur="1000"/>
                                        <p:tgtEl>
                                          <p:spTgt spid="17">
                                            <p:graphicEl>
                                              <a:dgm id="{87C199CA-EE2B-4796-9CDB-732738764522}"/>
                                            </p:graphicEl>
                                          </p:spTgt>
                                        </p:tgtEl>
                                        <p:attrNameLst>
                                          <p:attrName>ppt_y</p:attrName>
                                        </p:attrNameLst>
                                      </p:cBhvr>
                                      <p:tavLst>
                                        <p:tav tm="0">
                                          <p:val>
                                            <p:strVal val="ppt_y"/>
                                          </p:val>
                                        </p:tav>
                                        <p:tav tm="100000">
                                          <p:val>
                                            <p:strVal val="ppt_y+.1"/>
                                          </p:val>
                                        </p:tav>
                                      </p:tavLst>
                                    </p:anim>
                                    <p:set>
                                      <p:cBhvr>
                                        <p:cTn id="94" dur="1" fill="hold">
                                          <p:stCondLst>
                                            <p:cond delay="999"/>
                                          </p:stCondLst>
                                        </p:cTn>
                                        <p:tgtEl>
                                          <p:spTgt spid="17">
                                            <p:graphicEl>
                                              <a:dgm id="{87C199CA-EE2B-4796-9CDB-732738764522}"/>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3148-3544-3B00-8CD8-54FD6C4C4E3C}"/>
              </a:ext>
            </a:extLst>
          </p:cNvPr>
          <p:cNvSpPr>
            <a:spLocks noGrp="1"/>
          </p:cNvSpPr>
          <p:nvPr>
            <p:ph type="title"/>
          </p:nvPr>
        </p:nvSpPr>
        <p:spPr>
          <a:xfrm>
            <a:off x="455508" y="6096000"/>
            <a:ext cx="7342053" cy="762000"/>
          </a:xfrm>
        </p:spPr>
        <p:txBody>
          <a:bodyPr vert="horz" lIns="91440" tIns="45720" rIns="91440" bIns="45720" rtlCol="0" anchor="b">
            <a:normAutofit fontScale="90000"/>
          </a:bodyPr>
          <a:lstStyle/>
          <a:p>
            <a:pPr>
              <a:lnSpc>
                <a:spcPct val="85000"/>
              </a:lnSpc>
            </a:pPr>
            <a:r>
              <a:rPr lang="en-US" sz="5400">
                <a:solidFill>
                  <a:srgbClr val="FFFFFF"/>
                </a:solidFill>
              </a:rPr>
              <a:t>Backbone – Llama 2</a:t>
            </a:r>
          </a:p>
        </p:txBody>
      </p:sp>
      <p:pic>
        <p:nvPicPr>
          <p:cNvPr id="3076" name="Picture 4">
            <a:extLst>
              <a:ext uri="{FF2B5EF4-FFF2-40B4-BE49-F238E27FC236}">
                <a16:creationId xmlns:a16="http://schemas.microsoft.com/office/drawing/2014/main" id="{6EEDD333-B8C4-7805-A75D-1315BFF307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5508" y="762000"/>
            <a:ext cx="10837332"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2B5E17D-36D4-D59B-6131-27AE2427D27C}"/>
              </a:ext>
            </a:extLst>
          </p:cNvPr>
          <p:cNvSpPr txBox="1">
            <a:spLocks/>
          </p:cNvSpPr>
          <p:nvPr/>
        </p:nvSpPr>
        <p:spPr>
          <a:xfrm>
            <a:off x="651321" y="39115"/>
            <a:ext cx="7461880"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Transformer </a:t>
            </a:r>
            <a:r>
              <a:rPr lang="de-DE" err="1"/>
              <a:t>vs</a:t>
            </a:r>
            <a:r>
              <a:rPr lang="de-DE"/>
              <a:t> </a:t>
            </a:r>
            <a:r>
              <a:rPr lang="de-DE" err="1"/>
              <a:t>LLama</a:t>
            </a:r>
            <a:endParaRPr lang="en-US"/>
          </a:p>
        </p:txBody>
      </p:sp>
      <p:sp>
        <p:nvSpPr>
          <p:cNvPr id="4" name="TextBox 3">
            <a:extLst>
              <a:ext uri="{FF2B5EF4-FFF2-40B4-BE49-F238E27FC236}">
                <a16:creationId xmlns:a16="http://schemas.microsoft.com/office/drawing/2014/main" id="{3432EF3A-423F-9C2B-94EC-F3B27A366546}"/>
              </a:ext>
            </a:extLst>
          </p:cNvPr>
          <p:cNvSpPr txBox="1"/>
          <p:nvPr/>
        </p:nvSpPr>
        <p:spPr>
          <a:xfrm>
            <a:off x="558140" y="1163782"/>
            <a:ext cx="5047013" cy="653415"/>
          </a:xfrm>
          <a:prstGeom prst="rect">
            <a:avLst/>
          </a:prstGeom>
          <a:solidFill>
            <a:schemeClr val="bg1"/>
          </a:solidFill>
        </p:spPr>
        <p:txBody>
          <a:bodyPr wrap="square" rtlCol="0">
            <a:spAutoFit/>
          </a:bodyPr>
          <a:lstStyle/>
          <a:p>
            <a:endParaRPr lang="en-DE"/>
          </a:p>
        </p:txBody>
      </p:sp>
      <p:sp>
        <p:nvSpPr>
          <p:cNvPr id="5" name="Slide Number Placeholder 4">
            <a:extLst>
              <a:ext uri="{FF2B5EF4-FFF2-40B4-BE49-F238E27FC236}">
                <a16:creationId xmlns:a16="http://schemas.microsoft.com/office/drawing/2014/main" id="{2804B84B-2F97-DE90-3B0D-220E128AB232}"/>
              </a:ext>
            </a:extLst>
          </p:cNvPr>
          <p:cNvSpPr>
            <a:spLocks noGrp="1"/>
          </p:cNvSpPr>
          <p:nvPr>
            <p:ph type="sldNum" sz="quarter" idx="12"/>
          </p:nvPr>
        </p:nvSpPr>
        <p:spPr/>
        <p:txBody>
          <a:bodyPr>
            <a:normAutofit/>
          </a:bodyPr>
          <a:lstStyle/>
          <a:p>
            <a:r>
              <a:rPr lang="en-US" sz="1800"/>
              <a:t>17</a:t>
            </a:r>
          </a:p>
        </p:txBody>
      </p:sp>
      <p:sp>
        <p:nvSpPr>
          <p:cNvPr id="7" name="TextBox 6">
            <a:extLst>
              <a:ext uri="{FF2B5EF4-FFF2-40B4-BE49-F238E27FC236}">
                <a16:creationId xmlns:a16="http://schemas.microsoft.com/office/drawing/2014/main" id="{7CBC0992-BF27-18FE-3863-CB20E08BC575}"/>
              </a:ext>
            </a:extLst>
          </p:cNvPr>
          <p:cNvSpPr txBox="1"/>
          <p:nvPr/>
        </p:nvSpPr>
        <p:spPr>
          <a:xfrm>
            <a:off x="3557393" y="6627038"/>
            <a:ext cx="8753593" cy="276999"/>
          </a:xfrm>
          <a:prstGeom prst="rect">
            <a:avLst/>
          </a:prstGeom>
          <a:noFill/>
        </p:spPr>
        <p:txBody>
          <a:bodyPr wrap="square">
            <a:spAutoFit/>
          </a:bodyPr>
          <a:lstStyle/>
          <a:p>
            <a:pPr algn="r"/>
            <a:r>
              <a:rPr lang="en-GB" sz="1200" b="0" i="1" dirty="0" err="1">
                <a:solidFill>
                  <a:srgbClr val="222222"/>
                </a:solidFill>
                <a:effectLst/>
                <a:highlight>
                  <a:srgbClr val="FFFFFF"/>
                </a:highlight>
                <a:latin typeface="Arial" panose="020B0604020202020204" pitchFamily="34" charset="0"/>
              </a:rPr>
              <a:t>Touvron</a:t>
            </a:r>
            <a:r>
              <a:rPr lang="en-GB" sz="1200" b="0" i="1" dirty="0">
                <a:solidFill>
                  <a:srgbClr val="222222"/>
                </a:solidFill>
                <a:effectLst/>
                <a:highlight>
                  <a:srgbClr val="FFFFFF"/>
                </a:highlight>
                <a:latin typeface="Arial" panose="020B0604020202020204" pitchFamily="34" charset="0"/>
              </a:rPr>
              <a:t>, Hugo, et al. "Llama 2: Open foundation and fine-tuned chat models." </a:t>
            </a:r>
            <a:r>
              <a:rPr lang="en-GB" sz="1200" b="0" i="1" dirty="0" err="1">
                <a:solidFill>
                  <a:srgbClr val="222222"/>
                </a:solidFill>
                <a:effectLst/>
                <a:highlight>
                  <a:srgbClr val="FFFFFF"/>
                </a:highlight>
                <a:latin typeface="Arial" panose="020B0604020202020204" pitchFamily="34" charset="0"/>
              </a:rPr>
              <a:t>arXiv</a:t>
            </a:r>
            <a:r>
              <a:rPr lang="en-GB" sz="1200" b="0" i="1" dirty="0">
                <a:solidFill>
                  <a:srgbClr val="222222"/>
                </a:solidFill>
                <a:effectLst/>
                <a:highlight>
                  <a:srgbClr val="FFFFFF"/>
                </a:highlight>
                <a:latin typeface="Arial" panose="020B0604020202020204" pitchFamily="34" charset="0"/>
              </a:rPr>
              <a:t> preprint arXiv:2307.09288 (2023).</a:t>
            </a:r>
            <a:endParaRPr lang="en-DE" sz="1200" i="1" dirty="0"/>
          </a:p>
        </p:txBody>
      </p:sp>
    </p:spTree>
    <p:extLst>
      <p:ext uri="{BB962C8B-B14F-4D97-AF65-F5344CB8AC3E}">
        <p14:creationId xmlns:p14="http://schemas.microsoft.com/office/powerpoint/2010/main" val="327129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AA7C52-D12C-ED47-4911-ED663C984D10}"/>
                  </a:ext>
                </a:extLst>
              </p:cNvPr>
              <p:cNvSpPr>
                <a:spLocks noGrp="1"/>
              </p:cNvSpPr>
              <p:nvPr>
                <p:ph idx="1"/>
              </p:nvPr>
            </p:nvSpPr>
            <p:spPr>
              <a:xfrm>
                <a:off x="651321" y="1298614"/>
                <a:ext cx="9763339" cy="5007184"/>
              </a:xfrm>
              <a:noFill/>
            </p:spPr>
            <p:txBody>
              <a:bodyPr anchor="t">
                <a:normAutofit/>
              </a:bodyPr>
              <a:lstStyle/>
              <a:p>
                <a:r>
                  <a:rPr lang="en-US" sz="2400">
                    <a:solidFill>
                      <a:schemeClr val="tx1"/>
                    </a:solidFill>
                  </a:rPr>
                  <a:t>Architecture: autoregressive, decoder-only (causal self-attention).</a:t>
                </a:r>
              </a:p>
              <a:p>
                <a:r>
                  <a:rPr lang="en-US" sz="2400">
                    <a:solidFill>
                      <a:schemeClr val="tx1"/>
                    </a:solidFill>
                  </a:rPr>
                  <a:t>Block layout (pre-norm): </a:t>
                </a:r>
                <a:r>
                  <a:rPr lang="en-US" sz="2400" err="1">
                    <a:solidFill>
                      <a:schemeClr val="tx1"/>
                    </a:solidFill>
                  </a:rPr>
                  <a:t>RMSNorm</a:t>
                </a:r>
                <a:r>
                  <a:rPr lang="en-US" sz="2400">
                    <a:solidFill>
                      <a:schemeClr val="tx1"/>
                    </a:solidFill>
                  </a:rPr>
                  <a:t> → Self-Attention (</a:t>
                </a:r>
                <a:r>
                  <a:rPr lang="en-US" sz="2400" err="1">
                    <a:solidFill>
                      <a:schemeClr val="tx1"/>
                    </a:solidFill>
                  </a:rPr>
                  <a:t>GQA+RoPE</a:t>
                </a:r>
                <a:r>
                  <a:rPr lang="en-US" sz="2400">
                    <a:solidFill>
                      <a:schemeClr val="tx1"/>
                    </a:solidFill>
                  </a:rPr>
                  <a:t>) → </a:t>
                </a:r>
                <a:r>
                  <a:rPr lang="en-US" sz="2400" err="1">
                    <a:solidFill>
                      <a:schemeClr val="tx1"/>
                    </a:solidFill>
                  </a:rPr>
                  <a:t>RMSNorm</a:t>
                </a:r>
                <a:r>
                  <a:rPr lang="en-US" sz="2400">
                    <a:solidFill>
                      <a:schemeClr val="tx1"/>
                    </a:solidFill>
                  </a:rPr>
                  <a:t> → </a:t>
                </a:r>
                <a:r>
                  <a:rPr lang="en-US" sz="2400" err="1">
                    <a:solidFill>
                      <a:schemeClr val="tx1"/>
                    </a:solidFill>
                  </a:rPr>
                  <a:t>SwiGLU</a:t>
                </a:r>
                <a:r>
                  <a:rPr lang="en-US" sz="2400">
                    <a:solidFill>
                      <a:schemeClr val="tx1"/>
                    </a:solidFill>
                  </a:rPr>
                  <a:t> MLP (+ residual).</a:t>
                </a:r>
              </a:p>
              <a:p>
                <a:r>
                  <a:rPr lang="en-GB" sz="2400" err="1">
                    <a:solidFill>
                      <a:schemeClr val="tx1"/>
                    </a:solidFill>
                  </a:rPr>
                  <a:t>RoPE</a:t>
                </a:r>
                <a:r>
                  <a:rPr lang="en-GB" sz="2400">
                    <a:solidFill>
                      <a:schemeClr val="tx1"/>
                    </a:solidFill>
                  </a:rPr>
                  <a:t>: rotates Q/K → relative positions; length generalization</a:t>
                </a:r>
              </a:p>
              <a:p>
                <a:r>
                  <a:rPr lang="en-US" sz="2400">
                    <a:solidFill>
                      <a:schemeClr val="tx1"/>
                    </a:solidFill>
                  </a:rPr>
                  <a:t>KV cache + GQA: store K/V once; smaller cache, faster decode</a:t>
                </a:r>
              </a:p>
              <a:p>
                <a:r>
                  <a:rPr lang="en-US" sz="2400">
                    <a:solidFill>
                      <a:schemeClr val="tx1"/>
                    </a:solidFill>
                  </a:rPr>
                  <a:t>MLP: </a:t>
                </a:r>
                <a:r>
                  <a:rPr lang="en-US" sz="2400" err="1">
                    <a:solidFill>
                      <a:schemeClr val="tx1"/>
                    </a:solidFill>
                  </a:rPr>
                  <a:t>SwiGLU</a:t>
                </a:r>
                <a:r>
                  <a:rPr lang="en-US" sz="2400">
                    <a:solidFill>
                      <a:schemeClr val="tx1"/>
                    </a:solidFill>
                  </a:rPr>
                  <a:t> gated feed-forward </a:t>
                </a:r>
              </a:p>
              <a:p>
                <a:r>
                  <a:rPr lang="en-US" sz="2400">
                    <a:solidFill>
                      <a:schemeClr val="tx1"/>
                    </a:solidFill>
                  </a:rPr>
                  <a:t>Objective: next-token cross-entropy;</a:t>
                </a:r>
              </a:p>
              <a:p>
                <a:pPr marL="0" indent="0" algn="ctr">
                  <a:buNone/>
                </a:pPr>
                <a:r>
                  <a:rPr lang="en-US" sz="2400">
                    <a:solidFill>
                      <a:schemeClr val="tx1"/>
                    </a:solidFill>
                  </a:rPr>
                  <a:t>Self-</a:t>
                </a:r>
                <a:r>
                  <a:rPr lang="en-US" sz="2400" err="1">
                    <a:solidFill>
                      <a:schemeClr val="tx1"/>
                    </a:solidFill>
                  </a:rPr>
                  <a:t>attn:</a:t>
                </a:r>
                <a:r>
                  <a:rPr lang="en-US" sz="2400">
                    <a:solidFill>
                      <a:schemeClr val="tx1"/>
                    </a:solidFill>
                  </a:rPr>
                  <a:t> </a:t>
                </a:r>
                <a14:m>
                  <m:oMath xmlns:m="http://schemas.openxmlformats.org/officeDocument/2006/math">
                    <m:r>
                      <a:rPr lang="en-US" sz="2400" i="1">
                        <a:solidFill>
                          <a:schemeClr val="tx1"/>
                        </a:solidFill>
                        <a:latin typeface="Cambria Math" panose="02040503050406030204" pitchFamily="18" charset="0"/>
                      </a:rPr>
                      <m:t>𝐴𝑡𝑡𝑛</m:t>
                    </m:r>
                  </m:oMath>
                </a14:m>
                <a:r>
                  <a:rPr lang="en-US" sz="2400">
                    <a:solidFill>
                      <a:schemeClr val="tx1"/>
                    </a:solidFill>
                  </a:rPr>
                  <a:t> </a:t>
                </a:r>
                <a14:m>
                  <m:oMath xmlns:m="http://schemas.openxmlformats.org/officeDocument/2006/math">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𝑄</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𝑣</m:t>
                        </m:r>
                      </m:e>
                    </m:d>
                    <m:r>
                      <a:rPr lang="en-US" sz="2400" b="0" i="0">
                        <a:solidFill>
                          <a:schemeClr val="tx1"/>
                        </a:solidFill>
                        <a:latin typeface="Cambria Math" panose="02040503050406030204" pitchFamily="18" charset="0"/>
                      </a:rPr>
                      <m:t>= </m:t>
                    </m:r>
                  </m:oMath>
                </a14:m>
                <a:r>
                  <a:rPr lang="en-US" sz="2400" err="1">
                    <a:solidFill>
                      <a:schemeClr val="tx1"/>
                    </a:solidFill>
                  </a:rPr>
                  <a:t>softmax</a:t>
                </a:r>
                <a:r>
                  <a:rPr lang="en-US" sz="240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𝑄</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𝑘</m:t>
                            </m:r>
                          </m:e>
                          <m:sup>
                            <m:r>
                              <a:rPr lang="en-US" sz="2400" i="1">
                                <a:solidFill>
                                  <a:schemeClr val="tx1"/>
                                </a:solidFill>
                                <a:latin typeface="Cambria Math" panose="02040503050406030204" pitchFamily="18" charset="0"/>
                              </a:rPr>
                              <m:t>𝑇</m:t>
                            </m:r>
                          </m:sup>
                        </m:sSup>
                      </m:num>
                      <m:den>
                        <m:rad>
                          <m:radPr>
                            <m:degHide m:val="on"/>
                            <m:ctrlPr>
                              <a:rPr lang="en-US" sz="2400" i="1">
                                <a:solidFill>
                                  <a:schemeClr val="tx1"/>
                                </a:solidFill>
                                <a:latin typeface="Cambria Math" panose="02040503050406030204" pitchFamily="18" charset="0"/>
                              </a:rPr>
                            </m:ctrlPr>
                          </m:radPr>
                          <m:deg/>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𝑑</m:t>
                                </m:r>
                              </m:e>
                              <m:sub>
                                <m:r>
                                  <a:rPr lang="en-US" sz="2400" i="1">
                                    <a:solidFill>
                                      <a:schemeClr val="tx1"/>
                                    </a:solidFill>
                                    <a:latin typeface="Cambria Math" panose="02040503050406030204" pitchFamily="18" charset="0"/>
                                  </a:rPr>
                                  <m:t>𝑘</m:t>
                                </m:r>
                              </m:sub>
                            </m:sSub>
                          </m:e>
                        </m:rad>
                      </m:den>
                    </m:f>
                    <m:r>
                      <a:rPr lang="en-US" sz="2400" i="0">
                        <a:solidFill>
                          <a:schemeClr val="tx1"/>
                        </a:solidFill>
                        <a:latin typeface="Cambria Math" panose="02040503050406030204" pitchFamily="18" charset="0"/>
                      </a:rPr>
                      <m:t>+</m:t>
                    </m:r>
                    <m:r>
                      <m:rPr>
                        <m:sty m:val="p"/>
                      </m:rPr>
                      <a:rPr lang="en-US" sz="2400" b="0" i="0">
                        <a:solidFill>
                          <a:schemeClr val="tx1"/>
                        </a:solidFill>
                        <a:latin typeface="Cambria Math" panose="02040503050406030204" pitchFamily="18" charset="0"/>
                      </a:rPr>
                      <m:t>mask</m:t>
                    </m:r>
                    <m:r>
                      <a:rPr lang="en-US" sz="2400" b="0" i="0">
                        <a:solidFill>
                          <a:schemeClr val="tx1"/>
                        </a:solidFill>
                        <a:latin typeface="Cambria Math" panose="02040503050406030204" pitchFamily="18" charset="0"/>
                      </a:rPr>
                      <m:t>) </m:t>
                    </m:r>
                    <m:r>
                      <m:rPr>
                        <m:sty m:val="p"/>
                      </m:rPr>
                      <a:rPr lang="en-US" sz="2400" b="0" i="0">
                        <a:solidFill>
                          <a:schemeClr val="tx1"/>
                        </a:solidFill>
                        <a:latin typeface="Cambria Math" panose="02040503050406030204" pitchFamily="18" charset="0"/>
                      </a:rPr>
                      <m:t>V</m:t>
                    </m:r>
                  </m:oMath>
                </a14:m>
                <a:endParaRPr lang="en-US" sz="2400">
                  <a:solidFill>
                    <a:schemeClr val="tx1"/>
                  </a:solidFill>
                </a:endParaRPr>
              </a:p>
              <a:p>
                <a:pPr marL="0" indent="0" algn="ctr">
                  <a:buNone/>
                </a:pPr>
                <a:r>
                  <a:rPr lang="en-US" sz="2400">
                    <a:solidFill>
                      <a:schemeClr val="tx1"/>
                    </a:solidFill>
                  </a:rPr>
                  <a:t>MLP(</a:t>
                </a:r>
                <a14:m>
                  <m:oMath xmlns:m="http://schemas.openxmlformats.org/officeDocument/2006/math">
                    <m:r>
                      <a:rPr lang="en-US" sz="2400" b="0" i="1">
                        <a:solidFill>
                          <a:schemeClr val="tx1"/>
                        </a:solidFill>
                        <a:latin typeface="Cambria Math" panose="02040503050406030204" pitchFamily="18" charset="0"/>
                      </a:rPr>
                      <m:t>𝑥</m:t>
                    </m:r>
                    <m:r>
                      <a:rPr lang="en-US" sz="2400" b="0" i="1">
                        <a:solidFill>
                          <a:schemeClr val="tx1"/>
                        </a:solidFill>
                        <a:latin typeface="Cambria Math" panose="02040503050406030204" pitchFamily="18" charset="0"/>
                      </a:rPr>
                      <m:t>)=</m:t>
                    </m:r>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3 </m:t>
                        </m:r>
                      </m:sub>
                    </m:sSub>
                    <m:r>
                      <a:rPr lang="en-US" sz="2400" b="0" i="1">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𝑠𝑤𝑖𝑠h</m:t>
                    </m:r>
                    <m:r>
                      <a:rPr lang="en-US" sz="2400" b="0" i="1">
                        <a:solidFill>
                          <a:schemeClr val="tx1"/>
                        </a:solidFill>
                        <a:latin typeface="Cambria Math" panose="02040503050406030204" pitchFamily="18" charset="0"/>
                      </a:rPr>
                      <m:t>(</m:t>
                    </m:r>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1</m:t>
                        </m:r>
                      </m:sub>
                    </m:sSub>
                    <m:r>
                      <a:rPr lang="en-US" sz="2400" b="0" i="1">
                        <a:solidFill>
                          <a:schemeClr val="tx1"/>
                        </a:solidFill>
                        <a:latin typeface="Cambria Math" panose="02040503050406030204" pitchFamily="18" charset="0"/>
                      </a:rPr>
                      <m:t>𝑥</m:t>
                    </m:r>
                    <m:r>
                      <a:rPr lang="en-US" sz="2400" b="0" i="1">
                        <a:solidFill>
                          <a:schemeClr val="tx1"/>
                        </a:solidFill>
                        <a:latin typeface="Cambria Math" panose="02040503050406030204" pitchFamily="18" charset="0"/>
                      </a:rPr>
                      <m:t> </m:t>
                    </m:r>
                    <m:r>
                      <a:rPr lang="en-US" sz="2400">
                        <a:solidFill>
                          <a:schemeClr val="tx1"/>
                        </a:solidFill>
                        <a:latin typeface="Cambria Math" panose="02040503050406030204" pitchFamily="18" charset="0"/>
                      </a:rPr>
                      <m:t>⊕</m:t>
                    </m:r>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2</m:t>
                            </m:r>
                          </m:sub>
                        </m:sSub>
                      </m:e>
                    </m:d>
                    <m:r>
                      <a:rPr lang="en-US" sz="2400" b="0" i="1">
                        <a:solidFill>
                          <a:schemeClr val="tx1"/>
                        </a:solidFill>
                        <a:latin typeface="Cambria Math" panose="02040503050406030204" pitchFamily="18" charset="0"/>
                      </a:rPr>
                      <m:t>)</m:t>
                    </m:r>
                  </m:oMath>
                </a14:m>
                <a:endParaRPr lang="en-US" sz="2400">
                  <a:solidFill>
                    <a:schemeClr val="tx1"/>
                  </a:solidFill>
                </a:endParaRPr>
              </a:p>
            </p:txBody>
          </p:sp>
        </mc:Choice>
        <mc:Fallback xmlns="">
          <p:sp>
            <p:nvSpPr>
              <p:cNvPr id="3" name="Content Placeholder 2">
                <a:extLst>
                  <a:ext uri="{FF2B5EF4-FFF2-40B4-BE49-F238E27FC236}">
                    <a16:creationId xmlns:a16="http://schemas.microsoft.com/office/drawing/2014/main" id="{DEAA7C52-D12C-ED47-4911-ED663C984D10}"/>
                  </a:ext>
                </a:extLst>
              </p:cNvPr>
              <p:cNvSpPr>
                <a:spLocks noGrp="1" noRot="1" noChangeAspect="1" noMove="1" noResize="1" noEditPoints="1" noAdjustHandles="1" noChangeArrowheads="1" noChangeShapeType="1" noTextEdit="1"/>
              </p:cNvSpPr>
              <p:nvPr>
                <p:ph idx="1"/>
              </p:nvPr>
            </p:nvSpPr>
            <p:spPr>
              <a:xfrm>
                <a:off x="651321" y="1298614"/>
                <a:ext cx="9763339" cy="5007184"/>
              </a:xfrm>
              <a:blipFill>
                <a:blip r:embed="rId3"/>
                <a:stretch>
                  <a:fillRect l="-500" t="-1340" b="-1096"/>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4A151B8B-AA4A-C570-51D6-503318CF0DFC}"/>
              </a:ext>
            </a:extLst>
          </p:cNvPr>
          <p:cNvSpPr txBox="1">
            <a:spLocks/>
          </p:cNvSpPr>
          <p:nvPr/>
        </p:nvSpPr>
        <p:spPr>
          <a:xfrm>
            <a:off x="651321" y="39115"/>
            <a:ext cx="7461880"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err="1"/>
              <a:t>Llama</a:t>
            </a:r>
            <a:r>
              <a:rPr lang="de-DE"/>
              <a:t> 2 Backbone</a:t>
            </a:r>
            <a:endParaRPr lang="en-US"/>
          </a:p>
        </p:txBody>
      </p:sp>
      <p:sp>
        <p:nvSpPr>
          <p:cNvPr id="2" name="Slide Number Placeholder 1">
            <a:extLst>
              <a:ext uri="{FF2B5EF4-FFF2-40B4-BE49-F238E27FC236}">
                <a16:creationId xmlns:a16="http://schemas.microsoft.com/office/drawing/2014/main" id="{9CA55EAA-E260-34C9-3C10-2DAB174097D7}"/>
              </a:ext>
            </a:extLst>
          </p:cNvPr>
          <p:cNvSpPr>
            <a:spLocks noGrp="1"/>
          </p:cNvSpPr>
          <p:nvPr>
            <p:ph type="sldNum" sz="quarter" idx="12"/>
          </p:nvPr>
        </p:nvSpPr>
        <p:spPr/>
        <p:txBody>
          <a:bodyPr>
            <a:normAutofit/>
          </a:bodyPr>
          <a:lstStyle/>
          <a:p>
            <a:r>
              <a:rPr lang="en-US" sz="1800"/>
              <a:t>18</a:t>
            </a:r>
          </a:p>
        </p:txBody>
      </p:sp>
    </p:spTree>
    <p:extLst>
      <p:ext uri="{BB962C8B-B14F-4D97-AF65-F5344CB8AC3E}">
        <p14:creationId xmlns:p14="http://schemas.microsoft.com/office/powerpoint/2010/main" val="1017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3E1366-6F0D-ED1F-3ABD-48E24A925293}"/>
              </a:ext>
            </a:extLst>
          </p:cNvPr>
          <p:cNvPicPr>
            <a:picLocks noChangeAspect="1"/>
          </p:cNvPicPr>
          <p:nvPr/>
        </p:nvPicPr>
        <p:blipFill>
          <a:blip r:embed="rId3"/>
          <a:stretch>
            <a:fillRect/>
          </a:stretch>
        </p:blipFill>
        <p:spPr>
          <a:xfrm>
            <a:off x="645463" y="1425839"/>
            <a:ext cx="8304999" cy="40486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5469F0-3C4A-51C6-6A5E-ACD05D640B68}"/>
                  </a:ext>
                </a:extLst>
              </p:cNvPr>
              <p:cNvSpPr txBox="1"/>
              <p:nvPr/>
            </p:nvSpPr>
            <p:spPr>
              <a:xfrm>
                <a:off x="8423328" y="1592093"/>
                <a:ext cx="3028206" cy="4871337"/>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Idea: don’t learn a full ΔW; learn a low-rank update:</a:t>
                </a:r>
              </a:p>
              <a:p>
                <a:pPr indent="-182880" defTabSz="914400">
                  <a:spcAft>
                    <a:spcPts val="600"/>
                  </a:spcAft>
                  <a:buClr>
                    <a:schemeClr val="accent1"/>
                  </a:buClr>
                </a:pPr>
                <a:r>
                  <a:rPr lang="en-US" sz="2400" dirty="0"/>
                  <a:t>𝑊←𝑊</a:t>
                </a:r>
                <a:r>
                  <a:rPr lang="en-US" sz="2400" baseline="-25000" dirty="0"/>
                  <a:t>0</a:t>
                </a:r>
                <a:r>
                  <a:rPr lang="en-US" sz="2400" dirty="0"/>
                  <a:t>+Δ𝑊,    Δ𝑊=𝐵𝐴 </a:t>
                </a:r>
              </a:p>
              <a:p>
                <a:pPr indent="-182880" defTabSz="914400">
                  <a:spcAft>
                    <a:spcPts val="600"/>
                  </a:spcAft>
                  <a:buClr>
                    <a:schemeClr val="accent1"/>
                  </a:buClr>
                </a:pPr>
                <a:endParaRPr lang="en-US" sz="2400" dirty="0"/>
              </a:p>
              <a:p>
                <a:pPr indent="-182880" defTabSz="914400">
                  <a:spcAft>
                    <a:spcPts val="600"/>
                  </a:spcAft>
                  <a:buClr>
                    <a:schemeClr val="accent1"/>
                  </a:buClr>
                </a:pPr>
                <a:r>
                  <a:rPr lang="en-US" sz="2400" dirty="0"/>
                  <a:t>With </a:t>
                </a:r>
                <a14:m>
                  <m:oMath xmlns:m="http://schemas.openxmlformats.org/officeDocument/2006/math">
                    <m:r>
                      <a:rPr lang="en-US" sz="2400" b="0" i="1">
                        <a:latin typeface="Cambria Math" panose="02040503050406030204" pitchFamily="18" charset="0"/>
                      </a:rPr>
                      <m:t>𝐴</m:t>
                    </m:r>
                    <m:r>
                      <a:rPr lang="en-US" sz="2400" b="0" i="1">
                        <a:latin typeface="Cambria Math" panose="02040503050406030204" pitchFamily="18" charset="0"/>
                      </a:rPr>
                      <m:t> ∈</m:t>
                    </m:r>
                    <m:sSup>
                      <m:sSupPr>
                        <m:ctrlPr>
                          <a:rPr lang="en-US" sz="2400" b="0" i="1">
                            <a:latin typeface="Cambria Math" panose="02040503050406030204" pitchFamily="18" charset="0"/>
                          </a:rPr>
                        </m:ctrlPr>
                      </m:sSupPr>
                      <m:e>
                        <m:r>
                          <a:rPr lang="en-US" sz="2400" b="0" i="1">
                            <a:latin typeface="Cambria Math" panose="02040503050406030204" pitchFamily="18" charset="0"/>
                          </a:rPr>
                          <m:t>𝑅</m:t>
                        </m:r>
                      </m:e>
                      <m:sup>
                        <m:r>
                          <a:rPr lang="en-US" sz="2400" b="0" i="1">
                            <a:latin typeface="Cambria Math" panose="02040503050406030204" pitchFamily="18" charset="0"/>
                          </a:rPr>
                          <m:t>𝑟</m:t>
                        </m:r>
                        <m:r>
                          <a:rPr lang="en-US" sz="2400" b="0" i="1">
                            <a:latin typeface="Cambria Math" panose="02040503050406030204" pitchFamily="18" charset="0"/>
                          </a:rPr>
                          <m:t> ×</m:t>
                        </m:r>
                        <m:r>
                          <a:rPr lang="en-US" sz="2400" b="0" i="1">
                            <a:latin typeface="Cambria Math" panose="02040503050406030204" pitchFamily="18" charset="0"/>
                          </a:rPr>
                          <m:t>𝑑</m:t>
                        </m:r>
                      </m:sup>
                    </m:sSup>
                    <m:r>
                      <a:rPr lang="en-US" sz="2400" b="0" i="1">
                        <a:latin typeface="Cambria Math" panose="02040503050406030204" pitchFamily="18" charset="0"/>
                      </a:rPr>
                      <m:t>, </m:t>
                    </m:r>
                    <m:r>
                      <a:rPr lang="en-US" sz="2400" b="0" i="1" smtClean="0">
                        <a:latin typeface="Cambria Math" panose="02040503050406030204" pitchFamily="18" charset="0"/>
                      </a:rPr>
                      <m:t>            </m:t>
                    </m:r>
                    <m:r>
                      <a:rPr lang="en-US" sz="2400" b="0" i="1">
                        <a:latin typeface="Cambria Math" panose="02040503050406030204" pitchFamily="18" charset="0"/>
                      </a:rPr>
                      <m:t>𝐵</m:t>
                    </m:r>
                    <m:r>
                      <a:rPr lang="en-US" sz="2400" b="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b="0" i="1">
                            <a:latin typeface="Cambria Math" panose="02040503050406030204" pitchFamily="18" charset="0"/>
                          </a:rPr>
                          <m:t>h</m:t>
                        </m:r>
                        <m:r>
                          <a:rPr lang="en-US" sz="2400" i="1">
                            <a:latin typeface="Cambria Math" panose="02040503050406030204" pitchFamily="18" charset="0"/>
                          </a:rPr>
                          <m:t> ×</m:t>
                        </m:r>
                        <m:r>
                          <a:rPr lang="en-US" sz="2400" i="1">
                            <a:latin typeface="Cambria Math" panose="02040503050406030204" pitchFamily="18" charset="0"/>
                          </a:rPr>
                          <m:t>𝑑</m:t>
                        </m:r>
                      </m:sup>
                    </m:sSup>
                    <m:r>
                      <a:rPr lang="en-US" sz="2400" b="0" i="1">
                        <a:latin typeface="Cambria Math" panose="02040503050406030204" pitchFamily="18" charset="0"/>
                      </a:rPr>
                      <m:t>, </m:t>
                    </m:r>
                    <m:r>
                      <a:rPr lang="en-US" sz="2400" b="0" i="1" smtClean="0">
                        <a:latin typeface="Cambria Math" panose="02040503050406030204" pitchFamily="18" charset="0"/>
                      </a:rPr>
                      <m:t>             </m:t>
                    </m:r>
                    <m:r>
                      <a:rPr lang="en-US" sz="2400" b="0" i="1">
                        <a:latin typeface="Cambria Math" panose="02040503050406030204" pitchFamily="18" charset="0"/>
                      </a:rPr>
                      <m:t>𝑟</m:t>
                    </m:r>
                    <m:r>
                      <a:rPr lang="en-US" sz="2400" b="0" i="1">
                        <a:latin typeface="Cambria Math" panose="02040503050406030204" pitchFamily="18" charset="0"/>
                      </a:rPr>
                      <m:t>≪</m:t>
                    </m:r>
                    <m:func>
                      <m:funcPr>
                        <m:ctrlPr>
                          <a:rPr lang="en-US" sz="2400" b="0" i="1">
                            <a:latin typeface="Cambria Math" panose="02040503050406030204" pitchFamily="18" charset="0"/>
                          </a:rPr>
                        </m:ctrlPr>
                      </m:funcPr>
                      <m:fName>
                        <m:r>
                          <m:rPr>
                            <m:sty m:val="p"/>
                          </m:rPr>
                          <a:rPr lang="en-US" sz="2400" b="0" i="0">
                            <a:latin typeface="Cambria Math" panose="02040503050406030204" pitchFamily="18" charset="0"/>
                          </a:rPr>
                          <m:t>min</m:t>
                        </m:r>
                      </m:fName>
                      <m:e>
                        <m:d>
                          <m:dPr>
                            <m:ctrlPr>
                              <a:rPr lang="en-US" sz="2400" b="0" i="1">
                                <a:latin typeface="Cambria Math" panose="02040503050406030204" pitchFamily="18" charset="0"/>
                              </a:rPr>
                            </m:ctrlPr>
                          </m:dPr>
                          <m:e>
                            <m:r>
                              <a:rPr lang="en-US" sz="2400" b="0" i="1">
                                <a:latin typeface="Cambria Math" panose="02040503050406030204" pitchFamily="18" charset="0"/>
                              </a:rPr>
                              <m:t>𝑑</m:t>
                            </m:r>
                            <m:r>
                              <a:rPr lang="en-US" sz="2400" b="0" i="1">
                                <a:latin typeface="Cambria Math" panose="02040503050406030204" pitchFamily="18" charset="0"/>
                              </a:rPr>
                              <m:t>,</m:t>
                            </m:r>
                            <m:r>
                              <a:rPr lang="en-US" sz="2400" b="0" i="1">
                                <a:latin typeface="Cambria Math" panose="02040503050406030204" pitchFamily="18" charset="0"/>
                              </a:rPr>
                              <m:t>h</m:t>
                            </m:r>
                          </m:e>
                        </m:d>
                      </m:e>
                    </m:func>
                  </m:oMath>
                </a14:m>
                <a:endParaRPr lang="en-GB" sz="2400" b="0" dirty="0"/>
              </a:p>
              <a:p>
                <a:pPr indent="-182880" defTabSz="914400">
                  <a:spcAft>
                    <a:spcPts val="600"/>
                  </a:spcAft>
                  <a:buClr>
                    <a:schemeClr val="accent1"/>
                  </a:buClr>
                </a:pPr>
                <a:endParaRPr lang="en-US" sz="2400" b="0" dirty="0"/>
              </a:p>
              <a:p>
                <a:pPr indent="-182880" defTabSz="914400">
                  <a:spcAft>
                    <a:spcPts val="600"/>
                  </a:spcAft>
                  <a:buClr>
                    <a:schemeClr val="accent1"/>
                  </a:buClr>
                </a:pPr>
                <a:r>
                  <a:rPr lang="en-US" sz="2400" b="0" dirty="0"/>
                  <a:t>Trainable – 328M</a:t>
                </a:r>
              </a:p>
              <a:p>
                <a:pPr indent="-182880" defTabSz="914400">
                  <a:spcAft>
                    <a:spcPts val="600"/>
                  </a:spcAft>
                  <a:buClr>
                    <a:schemeClr val="accent1"/>
                  </a:buClr>
                </a:pPr>
                <a:endParaRPr lang="en-US" dirty="0"/>
              </a:p>
            </p:txBody>
          </p:sp>
        </mc:Choice>
        <mc:Fallback xmlns="">
          <p:sp>
            <p:nvSpPr>
              <p:cNvPr id="8" name="TextBox 7">
                <a:extLst>
                  <a:ext uri="{FF2B5EF4-FFF2-40B4-BE49-F238E27FC236}">
                    <a16:creationId xmlns:a16="http://schemas.microsoft.com/office/drawing/2014/main" id="{7D5469F0-3C4A-51C6-6A5E-ACD05D640B68}"/>
                  </a:ext>
                </a:extLst>
              </p:cNvPr>
              <p:cNvSpPr txBox="1">
                <a:spLocks noRot="1" noChangeAspect="1" noMove="1" noResize="1" noEditPoints="1" noAdjustHandles="1" noChangeArrowheads="1" noChangeShapeType="1" noTextEdit="1"/>
              </p:cNvSpPr>
              <p:nvPr/>
            </p:nvSpPr>
            <p:spPr>
              <a:xfrm>
                <a:off x="8423328" y="1592093"/>
                <a:ext cx="3028206" cy="4871337"/>
              </a:xfrm>
              <a:prstGeom prst="rect">
                <a:avLst/>
              </a:prstGeom>
              <a:blipFill>
                <a:blip r:embed="rId4"/>
                <a:stretch>
                  <a:fillRect l="-3219" t="-1001"/>
                </a:stretch>
              </a:blipFill>
            </p:spPr>
            <p:txBody>
              <a:bodyPr/>
              <a:lstStyle/>
              <a:p>
                <a:r>
                  <a:rPr lang="en-DE">
                    <a:noFill/>
                  </a:rPr>
                  <a:t> </a:t>
                </a:r>
              </a:p>
            </p:txBody>
          </p:sp>
        </mc:Fallback>
      </mc:AlternateContent>
      <p:sp>
        <p:nvSpPr>
          <p:cNvPr id="5" name="Title 1">
            <a:extLst>
              <a:ext uri="{FF2B5EF4-FFF2-40B4-BE49-F238E27FC236}">
                <a16:creationId xmlns:a16="http://schemas.microsoft.com/office/drawing/2014/main" id="{ECC3775B-4213-D771-93DC-267EAF005E42}"/>
              </a:ext>
            </a:extLst>
          </p:cNvPr>
          <p:cNvSpPr txBox="1">
            <a:spLocks/>
          </p:cNvSpPr>
          <p:nvPr/>
        </p:nvSpPr>
        <p:spPr>
          <a:xfrm>
            <a:off x="651321" y="39115"/>
            <a:ext cx="7461880"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Low Rank Adaptation</a:t>
            </a:r>
            <a:endParaRPr lang="en-US"/>
          </a:p>
        </p:txBody>
      </p:sp>
      <p:sp>
        <p:nvSpPr>
          <p:cNvPr id="2" name="Slide Number Placeholder 1">
            <a:extLst>
              <a:ext uri="{FF2B5EF4-FFF2-40B4-BE49-F238E27FC236}">
                <a16:creationId xmlns:a16="http://schemas.microsoft.com/office/drawing/2014/main" id="{E048BA26-489B-A2A0-6CFF-4A9C83A70047}"/>
              </a:ext>
            </a:extLst>
          </p:cNvPr>
          <p:cNvSpPr>
            <a:spLocks noGrp="1"/>
          </p:cNvSpPr>
          <p:nvPr>
            <p:ph type="sldNum" sz="quarter" idx="12"/>
          </p:nvPr>
        </p:nvSpPr>
        <p:spPr/>
        <p:txBody>
          <a:bodyPr>
            <a:normAutofit/>
          </a:bodyPr>
          <a:lstStyle/>
          <a:p>
            <a:r>
              <a:rPr lang="en-US" sz="1800"/>
              <a:t>19</a:t>
            </a:r>
          </a:p>
        </p:txBody>
      </p:sp>
    </p:spTree>
    <p:extLst>
      <p:ext uri="{BB962C8B-B14F-4D97-AF65-F5344CB8AC3E}">
        <p14:creationId xmlns:p14="http://schemas.microsoft.com/office/powerpoint/2010/main" val="168654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97D11-DFB6-5975-19B7-B92A3E3549C9}"/>
              </a:ext>
            </a:extLst>
          </p:cNvPr>
          <p:cNvSpPr>
            <a:spLocks noGrp="1"/>
          </p:cNvSpPr>
          <p:nvPr>
            <p:ph idx="1"/>
          </p:nvPr>
        </p:nvSpPr>
        <p:spPr>
          <a:xfrm>
            <a:off x="619125" y="1381125"/>
            <a:ext cx="10519930" cy="4351337"/>
          </a:xfrm>
        </p:spPr>
        <p:txBody>
          <a:bodyPr>
            <a:normAutofit/>
          </a:bodyPr>
          <a:lstStyle/>
          <a:p>
            <a:r>
              <a:rPr lang="en-GB" sz="2400">
                <a:solidFill>
                  <a:schemeClr val="tx1"/>
                </a:solidFill>
              </a:rPr>
              <a:t>Why: Embed/Head scale with vocab size </a:t>
            </a:r>
            <a:r>
              <a:rPr lang="en-GB" sz="2400" b="1">
                <a:solidFill>
                  <a:schemeClr val="tx1"/>
                </a:solidFill>
              </a:rPr>
              <a:t>𝑉</a:t>
            </a:r>
            <a:r>
              <a:rPr lang="en-GB" sz="2400">
                <a:solidFill>
                  <a:schemeClr val="tx1"/>
                </a:solidFill>
              </a:rPr>
              <a:t> → memory &amp; compute</a:t>
            </a:r>
          </a:p>
          <a:p>
            <a:r>
              <a:rPr lang="en-GB" sz="2400">
                <a:solidFill>
                  <a:schemeClr val="tx1"/>
                </a:solidFill>
              </a:rPr>
              <a:t>Idea: Prune </a:t>
            </a:r>
            <a:r>
              <a:rPr lang="en-GB" sz="2400" b="1">
                <a:solidFill>
                  <a:schemeClr val="tx1"/>
                </a:solidFill>
              </a:rPr>
              <a:t>𝑉</a:t>
            </a:r>
            <a:r>
              <a:rPr lang="en-GB" sz="2400">
                <a:solidFill>
                  <a:schemeClr val="tx1"/>
                </a:solidFill>
              </a:rPr>
              <a:t> to what you need now; restore later</a:t>
            </a:r>
          </a:p>
          <a:p>
            <a:r>
              <a:rPr lang="en-US" sz="2400">
                <a:solidFill>
                  <a:schemeClr val="tx1"/>
                </a:solidFill>
              </a:rPr>
              <a:t>Stage-1 (protein CLM): keep 20 AA letters (+ minimal specials like Seq, =, &lt;, &gt;).</a:t>
            </a:r>
          </a:p>
          <a:p>
            <a:r>
              <a:rPr lang="en-US" sz="2400">
                <a:solidFill>
                  <a:schemeClr val="tx1"/>
                </a:solidFill>
              </a:rPr>
              <a:t>Stage-2 (</a:t>
            </a:r>
            <a:r>
              <a:rPr lang="en-US" sz="2400" err="1">
                <a:solidFill>
                  <a:schemeClr val="tx1"/>
                </a:solidFill>
              </a:rPr>
              <a:t>instr</a:t>
            </a:r>
            <a:r>
              <a:rPr lang="en-US" sz="2400">
                <a:solidFill>
                  <a:schemeClr val="tx1"/>
                </a:solidFill>
              </a:rPr>
              <a:t> tune): expand to English letters + protein tokens (+ specials)</a:t>
            </a:r>
          </a:p>
        </p:txBody>
      </p:sp>
      <p:pic>
        <p:nvPicPr>
          <p:cNvPr id="5" name="Picture 4">
            <a:extLst>
              <a:ext uri="{FF2B5EF4-FFF2-40B4-BE49-F238E27FC236}">
                <a16:creationId xmlns:a16="http://schemas.microsoft.com/office/drawing/2014/main" id="{BBE348D1-47DB-11D7-9682-D96C6FC9CF37}"/>
              </a:ext>
            </a:extLst>
          </p:cNvPr>
          <p:cNvPicPr>
            <a:picLocks noChangeAspect="1"/>
          </p:cNvPicPr>
          <p:nvPr/>
        </p:nvPicPr>
        <p:blipFill>
          <a:blip r:embed="rId3"/>
          <a:stretch>
            <a:fillRect/>
          </a:stretch>
        </p:blipFill>
        <p:spPr>
          <a:xfrm>
            <a:off x="651320" y="4560125"/>
            <a:ext cx="10519930" cy="1611254"/>
          </a:xfrm>
          <a:prstGeom prst="rect">
            <a:avLst/>
          </a:prstGeom>
        </p:spPr>
      </p:pic>
      <p:sp>
        <p:nvSpPr>
          <p:cNvPr id="7" name="Title 1">
            <a:extLst>
              <a:ext uri="{FF2B5EF4-FFF2-40B4-BE49-F238E27FC236}">
                <a16:creationId xmlns:a16="http://schemas.microsoft.com/office/drawing/2014/main" id="{E8BCD474-07DC-735C-1221-37A035748DEF}"/>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Protein </a:t>
            </a:r>
            <a:r>
              <a:rPr lang="de-DE" err="1"/>
              <a:t>Vocabulary</a:t>
            </a:r>
            <a:r>
              <a:rPr lang="de-DE"/>
              <a:t> </a:t>
            </a:r>
            <a:r>
              <a:rPr lang="de-DE" err="1"/>
              <a:t>Pruning</a:t>
            </a:r>
            <a:endParaRPr lang="en-US"/>
          </a:p>
        </p:txBody>
      </p:sp>
      <p:sp>
        <p:nvSpPr>
          <p:cNvPr id="2" name="Slide Number Placeholder 1">
            <a:extLst>
              <a:ext uri="{FF2B5EF4-FFF2-40B4-BE49-F238E27FC236}">
                <a16:creationId xmlns:a16="http://schemas.microsoft.com/office/drawing/2014/main" id="{67160B42-F4F2-1E5B-6C35-298669685CEC}"/>
              </a:ext>
            </a:extLst>
          </p:cNvPr>
          <p:cNvSpPr>
            <a:spLocks noGrp="1"/>
          </p:cNvSpPr>
          <p:nvPr>
            <p:ph type="sldNum" sz="quarter" idx="12"/>
          </p:nvPr>
        </p:nvSpPr>
        <p:spPr/>
        <p:txBody>
          <a:bodyPr>
            <a:normAutofit/>
          </a:bodyPr>
          <a:lstStyle/>
          <a:p>
            <a:r>
              <a:rPr lang="en-US" sz="1800"/>
              <a:t>20</a:t>
            </a:r>
          </a:p>
        </p:txBody>
      </p:sp>
    </p:spTree>
    <p:extLst>
      <p:ext uri="{BB962C8B-B14F-4D97-AF65-F5344CB8AC3E}">
        <p14:creationId xmlns:p14="http://schemas.microsoft.com/office/powerpoint/2010/main" val="362776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94EE22-8E93-CDDB-7A11-6BD5849BEBF7}"/>
              </a:ext>
            </a:extLst>
          </p:cNvPr>
          <p:cNvPicPr>
            <a:picLocks noChangeAspect="1"/>
          </p:cNvPicPr>
          <p:nvPr/>
        </p:nvPicPr>
        <p:blipFill>
          <a:blip r:embed="rId3"/>
          <a:stretch>
            <a:fillRect/>
          </a:stretch>
        </p:blipFill>
        <p:spPr>
          <a:xfrm>
            <a:off x="584827" y="1355793"/>
            <a:ext cx="4838531" cy="2165242"/>
          </a:xfrm>
          <a:prstGeom prst="rect">
            <a:avLst/>
          </a:prstGeom>
        </p:spPr>
      </p:pic>
      <p:sp>
        <p:nvSpPr>
          <p:cNvPr id="3" name="Content Placeholder 2">
            <a:extLst>
              <a:ext uri="{FF2B5EF4-FFF2-40B4-BE49-F238E27FC236}">
                <a16:creationId xmlns:a16="http://schemas.microsoft.com/office/drawing/2014/main" id="{D65243FC-50E8-93CC-AFE0-3D29742B732C}"/>
              </a:ext>
            </a:extLst>
          </p:cNvPr>
          <p:cNvSpPr>
            <a:spLocks noGrp="1"/>
          </p:cNvSpPr>
          <p:nvPr>
            <p:ph idx="1"/>
          </p:nvPr>
        </p:nvSpPr>
        <p:spPr>
          <a:xfrm>
            <a:off x="5491234" y="1355793"/>
            <a:ext cx="5609194" cy="1981173"/>
          </a:xfrm>
        </p:spPr>
        <p:txBody>
          <a:bodyPr>
            <a:normAutofit/>
          </a:bodyPr>
          <a:lstStyle/>
          <a:p>
            <a:pPr marL="0" indent="0">
              <a:buNone/>
            </a:pPr>
            <a:r>
              <a:rPr lang="en-US" b="1">
                <a:solidFill>
                  <a:schemeClr val="tx1"/>
                </a:solidFill>
              </a:rPr>
              <a:t>Stage-1 (protein CLM)</a:t>
            </a:r>
          </a:p>
          <a:p>
            <a:r>
              <a:rPr lang="en-US">
                <a:solidFill>
                  <a:schemeClr val="tx1"/>
                </a:solidFill>
              </a:rPr>
              <a:t>Vocab: 1,045 (20 aa + minimal specials)</a:t>
            </a:r>
          </a:p>
          <a:p>
            <a:r>
              <a:rPr lang="en-US">
                <a:solidFill>
                  <a:schemeClr val="tx1"/>
                </a:solidFill>
              </a:rPr>
              <a:t>Params (</a:t>
            </a:r>
            <a:r>
              <a:rPr lang="en-US" err="1">
                <a:solidFill>
                  <a:schemeClr val="tx1"/>
                </a:solidFill>
              </a:rPr>
              <a:t>Embed+Head</a:t>
            </a:r>
            <a:r>
              <a:rPr lang="en-US">
                <a:solidFill>
                  <a:schemeClr val="tx1"/>
                </a:solidFill>
              </a:rPr>
              <a:t>): 2⋅4096⋅1045≈8.56M</a:t>
            </a:r>
          </a:p>
          <a:p>
            <a:r>
              <a:rPr lang="en-US">
                <a:solidFill>
                  <a:schemeClr val="tx1"/>
                </a:solidFill>
              </a:rPr>
              <a:t>Seq = &lt;MAST….&gt;</a:t>
            </a:r>
          </a:p>
        </p:txBody>
      </p:sp>
      <p:sp>
        <p:nvSpPr>
          <p:cNvPr id="2" name="TextBox 1">
            <a:extLst>
              <a:ext uri="{FF2B5EF4-FFF2-40B4-BE49-F238E27FC236}">
                <a16:creationId xmlns:a16="http://schemas.microsoft.com/office/drawing/2014/main" id="{14F349AD-7E15-4B97-7D40-9FABBCC674F3}"/>
              </a:ext>
            </a:extLst>
          </p:cNvPr>
          <p:cNvSpPr txBox="1"/>
          <p:nvPr/>
        </p:nvSpPr>
        <p:spPr>
          <a:xfrm>
            <a:off x="584827" y="3671531"/>
            <a:ext cx="10515600" cy="1877437"/>
          </a:xfrm>
          <a:prstGeom prst="rect">
            <a:avLst/>
          </a:prstGeom>
          <a:noFill/>
        </p:spPr>
        <p:txBody>
          <a:bodyPr wrap="square" rtlCol="0">
            <a:spAutoFit/>
          </a:bodyPr>
          <a:lstStyle/>
          <a:p>
            <a:pPr defTabSz="914400">
              <a:lnSpc>
                <a:spcPct val="95000"/>
              </a:lnSpc>
              <a:spcBef>
                <a:spcPts val="1400"/>
              </a:spcBef>
              <a:spcAft>
                <a:spcPts val="200"/>
              </a:spcAft>
              <a:buClr>
                <a:schemeClr val="accent1"/>
              </a:buClr>
              <a:buSzPct val="80000"/>
            </a:pPr>
            <a:r>
              <a:rPr lang="en-US" sz="2000" b="1" spc="10"/>
              <a:t>Stage-2 (instructions):</a:t>
            </a:r>
          </a:p>
          <a:p>
            <a:pPr marL="182880" indent="-182880" defTabSz="914400">
              <a:lnSpc>
                <a:spcPct val="95000"/>
              </a:lnSpc>
              <a:spcBef>
                <a:spcPts val="1400"/>
              </a:spcBef>
              <a:spcAft>
                <a:spcPts val="200"/>
              </a:spcAft>
              <a:buClr>
                <a:schemeClr val="accent1"/>
              </a:buClr>
              <a:buSzPct val="80000"/>
              <a:buFont typeface="Arial" pitchFamily="34" charset="0"/>
              <a:buChar char="•"/>
            </a:pPr>
            <a:r>
              <a:rPr lang="en-GB" sz="2000"/>
              <a:t>Vocab: 25,466 (English letters/digits/</a:t>
            </a:r>
            <a:r>
              <a:rPr lang="en-GB" sz="2000" err="1"/>
              <a:t>punct</a:t>
            </a:r>
            <a:r>
              <a:rPr lang="en-GB" sz="2000"/>
              <a:t> + protein)</a:t>
            </a:r>
          </a:p>
          <a:p>
            <a:pPr marL="182880" indent="-182880" defTabSz="914400">
              <a:lnSpc>
                <a:spcPct val="95000"/>
              </a:lnSpc>
              <a:spcBef>
                <a:spcPts val="1400"/>
              </a:spcBef>
              <a:spcAft>
                <a:spcPts val="200"/>
              </a:spcAft>
              <a:buClr>
                <a:schemeClr val="accent1"/>
              </a:buClr>
              <a:buSzPct val="80000"/>
              <a:buFont typeface="Arial" pitchFamily="34" charset="0"/>
              <a:buChar char="•"/>
            </a:pPr>
            <a:r>
              <a:rPr lang="en-GB" sz="2000"/>
              <a:t>Params (</a:t>
            </a:r>
            <a:r>
              <a:rPr lang="en-GB" sz="2000" err="1"/>
              <a:t>Embed+Head</a:t>
            </a:r>
            <a:r>
              <a:rPr lang="en-GB" sz="2000"/>
              <a:t>): 2⋅4096⋅25,466≈209M2⋅4096⋅25,466≈209M</a:t>
            </a:r>
          </a:p>
          <a:p>
            <a:pPr marL="182880" indent="-182880" defTabSz="914400">
              <a:lnSpc>
                <a:spcPct val="95000"/>
              </a:lnSpc>
              <a:spcBef>
                <a:spcPts val="1400"/>
              </a:spcBef>
              <a:spcAft>
                <a:spcPts val="200"/>
              </a:spcAft>
              <a:buClr>
                <a:schemeClr val="accent1"/>
              </a:buClr>
              <a:buSzPct val="80000"/>
              <a:buFont typeface="Arial" pitchFamily="34" charset="0"/>
              <a:buChar char="•"/>
            </a:pPr>
            <a:r>
              <a:rPr lang="en-GB" sz="2000"/>
              <a:t>Vocab: 25,466 (English letters/digits/</a:t>
            </a:r>
            <a:r>
              <a:rPr lang="en-GB" sz="2000" err="1"/>
              <a:t>punct</a:t>
            </a:r>
            <a:r>
              <a:rPr lang="en-GB" sz="2000"/>
              <a:t> + protein)</a:t>
            </a:r>
            <a:endParaRPr lang="en-DE" sz="2000"/>
          </a:p>
        </p:txBody>
      </p:sp>
      <p:sp>
        <p:nvSpPr>
          <p:cNvPr id="6" name="TextBox 5">
            <a:extLst>
              <a:ext uri="{FF2B5EF4-FFF2-40B4-BE49-F238E27FC236}">
                <a16:creationId xmlns:a16="http://schemas.microsoft.com/office/drawing/2014/main" id="{BACE3770-8170-183C-31D4-A8B82BEAE9E0}"/>
              </a:ext>
            </a:extLst>
          </p:cNvPr>
          <p:cNvSpPr txBox="1"/>
          <p:nvPr/>
        </p:nvSpPr>
        <p:spPr>
          <a:xfrm>
            <a:off x="619125" y="5776655"/>
            <a:ext cx="10187711" cy="400110"/>
          </a:xfrm>
          <a:prstGeom prst="rect">
            <a:avLst/>
          </a:prstGeom>
          <a:noFill/>
        </p:spPr>
        <p:txBody>
          <a:bodyPr wrap="square">
            <a:spAutoFit/>
          </a:bodyPr>
          <a:lstStyle/>
          <a:p>
            <a:r>
              <a:rPr lang="en-GB" sz="2000"/>
              <a:t>~</a:t>
            </a:r>
            <a:r>
              <a:rPr lang="en-GB" sz="2000" b="1"/>
              <a:t>30×</a:t>
            </a:r>
            <a:r>
              <a:rPr lang="en-GB" sz="2000"/>
              <a:t> smaller than 32k → faster/cheaper pretrain</a:t>
            </a:r>
            <a:endParaRPr lang="en-DE" sz="2000"/>
          </a:p>
        </p:txBody>
      </p:sp>
      <p:sp>
        <p:nvSpPr>
          <p:cNvPr id="10" name="Title 1">
            <a:extLst>
              <a:ext uri="{FF2B5EF4-FFF2-40B4-BE49-F238E27FC236}">
                <a16:creationId xmlns:a16="http://schemas.microsoft.com/office/drawing/2014/main" id="{9A4621D0-83D4-29D1-0F03-B95A529C52D4}"/>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PVP Stages</a:t>
            </a:r>
            <a:endParaRPr lang="en-US"/>
          </a:p>
        </p:txBody>
      </p:sp>
      <p:sp>
        <p:nvSpPr>
          <p:cNvPr id="4" name="Slide Number Placeholder 3">
            <a:extLst>
              <a:ext uri="{FF2B5EF4-FFF2-40B4-BE49-F238E27FC236}">
                <a16:creationId xmlns:a16="http://schemas.microsoft.com/office/drawing/2014/main" id="{65B629CD-B2B4-31E5-919C-EED018154489}"/>
              </a:ext>
            </a:extLst>
          </p:cNvPr>
          <p:cNvSpPr>
            <a:spLocks noGrp="1"/>
          </p:cNvSpPr>
          <p:nvPr>
            <p:ph type="sldNum" sz="quarter" idx="12"/>
          </p:nvPr>
        </p:nvSpPr>
        <p:spPr/>
        <p:txBody>
          <a:bodyPr>
            <a:normAutofit/>
          </a:bodyPr>
          <a:lstStyle/>
          <a:p>
            <a:r>
              <a:rPr lang="en-US" sz="1800"/>
              <a:t>21</a:t>
            </a:r>
          </a:p>
        </p:txBody>
      </p:sp>
    </p:spTree>
    <p:extLst>
      <p:ext uri="{BB962C8B-B14F-4D97-AF65-F5344CB8AC3E}">
        <p14:creationId xmlns:p14="http://schemas.microsoft.com/office/powerpoint/2010/main" val="175335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A15B3A-EDD1-2CFC-95BF-1D1F674DB83B}"/>
                  </a:ext>
                </a:extLst>
              </p:cNvPr>
              <p:cNvSpPr>
                <a:spLocks noGrp="1"/>
              </p:cNvSpPr>
              <p:nvPr>
                <p:ph idx="1"/>
              </p:nvPr>
            </p:nvSpPr>
            <p:spPr>
              <a:xfrm>
                <a:off x="651320" y="1380834"/>
                <a:ext cx="10606488" cy="5207002"/>
              </a:xfrm>
              <a:noFill/>
            </p:spPr>
            <p:txBody>
              <a:bodyPr anchor="t">
                <a:normAutofit/>
              </a:bodyPr>
              <a:lstStyle/>
              <a:p>
                <a:r>
                  <a:rPr lang="it-IT" sz="2400" dirty="0">
                    <a:solidFill>
                      <a:schemeClr val="tx1"/>
                    </a:solidFill>
                  </a:rPr>
                  <a:t>Data: UniRef50 (~52.8M </a:t>
                </a:r>
                <a:r>
                  <a:rPr lang="it-IT" sz="2400" dirty="0" err="1">
                    <a:solidFill>
                      <a:schemeClr val="tx1"/>
                    </a:solidFill>
                  </a:rPr>
                  <a:t>seq</a:t>
                </a:r>
                <a:r>
                  <a:rPr lang="it-IT" sz="2400" dirty="0">
                    <a:solidFill>
                      <a:schemeClr val="tx1"/>
                    </a:solidFill>
                  </a:rPr>
                  <a:t>, ≤512 aa), 90/10 split</a:t>
                </a:r>
              </a:p>
              <a:p>
                <a:r>
                  <a:rPr lang="en-GB" sz="2400" dirty="0">
                    <a:solidFill>
                      <a:schemeClr val="tx1"/>
                    </a:solidFill>
                  </a:rPr>
                  <a:t>Format: wrap as </a:t>
                </a:r>
                <a14:m>
                  <m:oMath xmlns:m="http://schemas.openxmlformats.org/officeDocument/2006/math">
                    <m:r>
                      <a:rPr lang="en-GB" sz="2400" i="1" dirty="0" smtClean="0">
                        <a:solidFill>
                          <a:schemeClr val="tx1"/>
                        </a:solidFill>
                        <a:latin typeface="Cambria Math" panose="02040503050406030204" pitchFamily="18" charset="0"/>
                      </a:rPr>
                      <m:t>𝑆𝑒𝑞</m:t>
                    </m:r>
                    <m:r>
                      <a:rPr lang="en-GB" sz="2400" i="1" dirty="0" smtClean="0">
                        <a:solidFill>
                          <a:schemeClr val="tx1"/>
                        </a:solidFill>
                        <a:latin typeface="Cambria Math" panose="02040503050406030204" pitchFamily="18" charset="0"/>
                      </a:rPr>
                      <m:t>=&lt;</m:t>
                    </m:r>
                    <m:r>
                      <a:rPr lang="en-GB" sz="2400" i="1" dirty="0" smtClean="0">
                        <a:solidFill>
                          <a:schemeClr val="tx1"/>
                        </a:solidFill>
                        <a:latin typeface="Cambria Math" panose="02040503050406030204" pitchFamily="18" charset="0"/>
                      </a:rPr>
                      <m:t>𝐴𝑀𝐼𝑁𝑂</m:t>
                    </m:r>
                    <m:r>
                      <a:rPr lang="en-GB" sz="2400" i="1" dirty="0" smtClean="0">
                        <a:solidFill>
                          <a:schemeClr val="tx1"/>
                        </a:solidFill>
                        <a:latin typeface="Cambria Math" panose="02040503050406030204" pitchFamily="18" charset="0"/>
                      </a:rPr>
                      <m:t>…&gt; </m:t>
                    </m:r>
                  </m:oMath>
                </a14:m>
                <a:r>
                  <a:rPr lang="en-GB" sz="2400" dirty="0">
                    <a:solidFill>
                      <a:schemeClr val="tx1"/>
                    </a:solidFill>
                  </a:rPr>
                  <a:t>(protein-only tokens)</a:t>
                </a:r>
                <a:endParaRPr lang="it-IT" sz="2400" dirty="0">
                  <a:solidFill>
                    <a:schemeClr val="tx1"/>
                  </a:solidFill>
                </a:endParaRPr>
              </a:p>
              <a:p>
                <a:r>
                  <a:rPr lang="en-US" sz="2400" dirty="0">
                    <a:solidFill>
                      <a:schemeClr val="tx1"/>
                    </a:solidFill>
                  </a:rPr>
                  <a:t>Objective: CLM: </a:t>
                </a:r>
              </a:p>
              <a:p>
                <a:pPr lvl="1"/>
                <a14:m>
                  <m:oMath xmlns:m="http://schemas.openxmlformats.org/officeDocument/2006/math">
                    <m:r>
                      <a:rPr lang="en-US" sz="2400" b="1" i="1" smtClean="0">
                        <a:solidFill>
                          <a:schemeClr val="tx1"/>
                        </a:solidFill>
                        <a:latin typeface="Cambria Math" panose="02040503050406030204" pitchFamily="18" charset="0"/>
                      </a:rPr>
                      <m:t>𝑳</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𝜣</m:t>
                        </m:r>
                      </m:e>
                    </m:d>
                    <m:r>
                      <a:rPr lang="en-US" sz="2400" b="1" i="1">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GB" sz="2400" b="1" i="1" smtClean="0">
                            <a:solidFill>
                              <a:schemeClr val="tx1"/>
                            </a:solidFill>
                            <a:latin typeface="Cambria Math" panose="02040503050406030204" pitchFamily="18" charset="0"/>
                          </a:rPr>
                          <m:t>𝑬</m:t>
                        </m:r>
                      </m:e>
                      <m:sub>
                        <m:r>
                          <a:rPr lang="en-US" sz="2400" b="1" i="1">
                            <a:solidFill>
                              <a:schemeClr val="tx1"/>
                            </a:solidFill>
                            <a:latin typeface="Cambria Math" panose="02040503050406030204" pitchFamily="18" charset="0"/>
                          </a:rPr>
                          <m:t>𝒙</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𝑫</m:t>
                        </m:r>
                      </m:sub>
                    </m:sSub>
                    <m:r>
                      <a:rPr lang="en-US" sz="2400" b="1" i="1" smtClean="0">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𝜮</m:t>
                        </m:r>
                      </m:e>
                      <m:sub>
                        <m:r>
                          <a:rPr lang="en-US" sz="2400" b="1" i="1">
                            <a:solidFill>
                              <a:schemeClr val="tx1"/>
                            </a:solidFill>
                            <a:latin typeface="Cambria Math" panose="02040503050406030204" pitchFamily="18" charset="0"/>
                          </a:rPr>
                          <m:t>𝒊</m:t>
                        </m:r>
                      </m:sub>
                    </m:sSub>
                    <m:func>
                      <m:funcPr>
                        <m:ctrlPr>
                          <a:rPr lang="en-US" sz="2400" b="1" i="1">
                            <a:solidFill>
                              <a:schemeClr val="tx1"/>
                            </a:solidFill>
                            <a:latin typeface="Cambria Math" panose="02040503050406030204" pitchFamily="18" charset="0"/>
                          </a:rPr>
                        </m:ctrlPr>
                      </m:funcPr>
                      <m:fName>
                        <m:r>
                          <a:rPr lang="en-US" sz="2400" b="1" i="0">
                            <a:solidFill>
                              <a:schemeClr val="tx1"/>
                            </a:solidFill>
                            <a:latin typeface="Cambria Math" panose="02040503050406030204" pitchFamily="18" charset="0"/>
                          </a:rPr>
                          <m:t>𝐥𝐨𝐠</m:t>
                        </m:r>
                      </m:fName>
                      <m:e>
                        <m:r>
                          <a:rPr lang="en-US" sz="2400" b="1" i="1">
                            <a:solidFill>
                              <a:schemeClr val="tx1"/>
                            </a:solidFill>
                            <a:latin typeface="Cambria Math" panose="02040503050406030204" pitchFamily="18" charset="0"/>
                          </a:rPr>
                          <m:t>𝒑</m:t>
                        </m:r>
                        <m:r>
                          <a:rPr lang="en-US" sz="2400" b="1" i="1">
                            <a:solidFill>
                              <a:schemeClr val="tx1"/>
                            </a:solidFill>
                            <a:latin typeface="Cambria Math" panose="02040503050406030204" pitchFamily="18" charset="0"/>
                          </a:rPr>
                          <m:t> </m:t>
                        </m:r>
                        <m:d>
                          <m:dPr>
                            <m:endChr m:val="|"/>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 </m:t>
                                </m:r>
                              </m:sub>
                            </m:sSub>
                          </m:e>
                        </m:d>
                        <m:r>
                          <a:rPr lang="en-US" sz="2400" b="1" i="1">
                            <a:solidFill>
                              <a:schemeClr val="tx1"/>
                            </a:solidFill>
                            <a:latin typeface="Cambria Math" panose="02040503050406030204" pitchFamily="18" charset="0"/>
                          </a:rPr>
                          <m:t>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m:t>
                            </m:r>
                          </m:sub>
                        </m:sSub>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sub>
                        </m:sSub>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𝟐</m:t>
                            </m:r>
                            <m:r>
                              <a:rPr lang="en-US" sz="2400" b="1" i="1">
                                <a:solidFill>
                                  <a:schemeClr val="tx1"/>
                                </a:solidFill>
                                <a:latin typeface="Cambria Math" panose="02040503050406030204" pitchFamily="18" charset="0"/>
                              </a:rPr>
                              <m:t>,</m:t>
                            </m:r>
                          </m:sub>
                        </m:sSub>
                        <m:r>
                          <a:rPr lang="en-US" sz="2400" b="1" i="1">
                            <a:solidFill>
                              <a:schemeClr val="tx1"/>
                            </a:solidFill>
                            <a:latin typeface="Cambria Math" panose="02040503050406030204" pitchFamily="18" charset="0"/>
                          </a:rPr>
                          <m:t> …..,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sub>
                        </m:sSub>
                        <m:r>
                          <a:rPr lang="en-US" sz="2400" b="1" i="1">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𝜣</m:t>
                        </m:r>
                        <m:r>
                          <a:rPr lang="en-US" sz="2400" b="1" i="1">
                            <a:solidFill>
                              <a:schemeClr val="tx1"/>
                            </a:solidFill>
                            <a:latin typeface="Cambria Math" panose="02040503050406030204" pitchFamily="18" charset="0"/>
                          </a:rPr>
                          <m:t>)]</m:t>
                        </m:r>
                      </m:e>
                    </m:func>
                  </m:oMath>
                </a14:m>
                <a:r>
                  <a:rPr lang="en-US" sz="2400" b="1" dirty="0">
                    <a:solidFill>
                      <a:schemeClr val="tx1"/>
                    </a:solidFill>
                  </a:rPr>
                  <a:t> </a:t>
                </a:r>
              </a:p>
              <a:p>
                <a:r>
                  <a:rPr lang="en-GB" sz="2400" dirty="0" err="1">
                    <a:solidFill>
                      <a:schemeClr val="tx1"/>
                    </a:solidFill>
                  </a:rPr>
                  <a:t>Trainables</a:t>
                </a:r>
                <a:r>
                  <a:rPr lang="en-GB" sz="2400" dirty="0">
                    <a:solidFill>
                      <a:schemeClr val="tx1"/>
                    </a:solidFill>
                  </a:rPr>
                  <a:t>: </a:t>
                </a:r>
                <a:r>
                  <a:rPr lang="en-GB" sz="2400" dirty="0" err="1">
                    <a:solidFill>
                      <a:schemeClr val="tx1"/>
                    </a:solidFill>
                  </a:rPr>
                  <a:t>LoRA</a:t>
                </a:r>
                <a:r>
                  <a:rPr lang="en-GB" sz="2400" dirty="0">
                    <a:solidFill>
                      <a:schemeClr val="tx1"/>
                    </a:solidFill>
                  </a:rPr>
                  <a:t> on Q/K/V/O + MLP(up/gate/down); </a:t>
                </a:r>
                <a:r>
                  <a:rPr lang="en-GB" sz="2400" dirty="0" err="1">
                    <a:solidFill>
                      <a:schemeClr val="tx1"/>
                    </a:solidFill>
                  </a:rPr>
                  <a:t>Embed+Head</a:t>
                </a:r>
                <a:r>
                  <a:rPr lang="en-GB" sz="2400" dirty="0">
                    <a:solidFill>
                      <a:schemeClr val="tx1"/>
                    </a:solidFill>
                  </a:rPr>
                  <a:t> also trained</a:t>
                </a:r>
                <a:endParaRPr lang="en-US" sz="2400" dirty="0">
                  <a:solidFill>
                    <a:schemeClr val="tx1"/>
                  </a:solidFill>
                </a:endParaRPr>
              </a:p>
              <a:p>
                <a:r>
                  <a:rPr lang="en-US" sz="2400" dirty="0" err="1">
                    <a:solidFill>
                      <a:schemeClr val="tx1"/>
                    </a:solidFill>
                  </a:rPr>
                  <a:t>LoRA</a:t>
                </a:r>
                <a:r>
                  <a:rPr lang="en-US" sz="2400" dirty="0">
                    <a:solidFill>
                      <a:schemeClr val="tx1"/>
                    </a:solidFill>
                  </a:rPr>
                  <a:t> rank: 128; 1 epoch; </a:t>
                </a:r>
              </a:p>
              <a:p>
                <a:r>
                  <a:rPr lang="en-GB" sz="2400" dirty="0">
                    <a:solidFill>
                      <a:schemeClr val="tx1"/>
                    </a:solidFill>
                  </a:rPr>
                  <a:t>Setup: </a:t>
                </a:r>
                <a:r>
                  <a:rPr lang="en-GB" sz="2400" dirty="0" err="1">
                    <a:solidFill>
                      <a:schemeClr val="tx1"/>
                    </a:solidFill>
                  </a:rPr>
                  <a:t>ctx</a:t>
                </a:r>
                <a:r>
                  <a:rPr lang="en-GB" sz="2400" dirty="0">
                    <a:solidFill>
                      <a:schemeClr val="tx1"/>
                    </a:solidFill>
                  </a:rPr>
                  <a:t> 2048, bf16, grad-</a:t>
                </a:r>
                <a:r>
                  <a:rPr lang="en-GB" sz="2400" dirty="0" err="1">
                    <a:solidFill>
                      <a:schemeClr val="tx1"/>
                    </a:solidFill>
                  </a:rPr>
                  <a:t>acc</a:t>
                </a:r>
                <a:r>
                  <a:rPr lang="en-GB" sz="2400" dirty="0">
                    <a:solidFill>
                      <a:schemeClr val="tx1"/>
                    </a:solidFill>
                  </a:rPr>
                  <a:t> 8, </a:t>
                </a:r>
                <a:r>
                  <a:rPr lang="en-GB" sz="2400" dirty="0" err="1">
                    <a:solidFill>
                      <a:schemeClr val="tx1"/>
                    </a:solidFill>
                  </a:rPr>
                  <a:t>wd</a:t>
                </a:r>
                <a:r>
                  <a:rPr lang="en-GB" sz="2400" dirty="0">
                    <a:solidFill>
                      <a:schemeClr val="tx1"/>
                    </a:solidFill>
                  </a:rPr>
                  <a:t> 0.01, warmup 5%; 8× A6000, FlashAttn-2 (~6 days)</a:t>
                </a:r>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D8A15B3A-EDD1-2CFC-95BF-1D1F674DB83B}"/>
                  </a:ext>
                </a:extLst>
              </p:cNvPr>
              <p:cNvSpPr>
                <a:spLocks noGrp="1" noRot="1" noChangeAspect="1" noMove="1" noResize="1" noEditPoints="1" noAdjustHandles="1" noChangeArrowheads="1" noChangeShapeType="1" noTextEdit="1"/>
              </p:cNvSpPr>
              <p:nvPr>
                <p:ph idx="1"/>
              </p:nvPr>
            </p:nvSpPr>
            <p:spPr>
              <a:xfrm>
                <a:off x="651320" y="1380834"/>
                <a:ext cx="10606488" cy="5207002"/>
              </a:xfrm>
              <a:blipFill>
                <a:blip r:embed="rId3"/>
                <a:stretch>
                  <a:fillRect l="-460" t="-1288" r="-517"/>
                </a:stretch>
              </a:blipFill>
            </p:spPr>
            <p:txBody>
              <a:bodyPr/>
              <a:lstStyle/>
              <a:p>
                <a:r>
                  <a:rPr lang="en-DE">
                    <a:noFill/>
                  </a:rPr>
                  <a:t> </a:t>
                </a:r>
              </a:p>
            </p:txBody>
          </p:sp>
        </mc:Fallback>
      </mc:AlternateContent>
      <p:sp>
        <p:nvSpPr>
          <p:cNvPr id="6" name="Title 1">
            <a:extLst>
              <a:ext uri="{FF2B5EF4-FFF2-40B4-BE49-F238E27FC236}">
                <a16:creationId xmlns:a16="http://schemas.microsoft.com/office/drawing/2014/main" id="{85733710-6908-8969-7963-AEA16440B51B}"/>
              </a:ext>
            </a:extLst>
          </p:cNvPr>
          <p:cNvSpPr txBox="1">
            <a:spLocks/>
          </p:cNvSpPr>
          <p:nvPr/>
        </p:nvSpPr>
        <p:spPr>
          <a:xfrm>
            <a:off x="651320" y="39115"/>
            <a:ext cx="10357105"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Stage 1 : </a:t>
            </a:r>
            <a:r>
              <a:rPr lang="de-DE" err="1"/>
              <a:t>Continued</a:t>
            </a:r>
            <a:r>
              <a:rPr lang="de-DE"/>
              <a:t> </a:t>
            </a:r>
            <a:r>
              <a:rPr lang="de-DE" err="1"/>
              <a:t>Pre</a:t>
            </a:r>
            <a:r>
              <a:rPr lang="de-DE"/>
              <a:t> Training</a:t>
            </a:r>
            <a:endParaRPr lang="en-US"/>
          </a:p>
        </p:txBody>
      </p:sp>
      <p:sp>
        <p:nvSpPr>
          <p:cNvPr id="2" name="Slide Number Placeholder 1">
            <a:extLst>
              <a:ext uri="{FF2B5EF4-FFF2-40B4-BE49-F238E27FC236}">
                <a16:creationId xmlns:a16="http://schemas.microsoft.com/office/drawing/2014/main" id="{455A6DC1-3A6C-B36F-BE19-9BB3AC86DF9C}"/>
              </a:ext>
            </a:extLst>
          </p:cNvPr>
          <p:cNvSpPr>
            <a:spLocks noGrp="1"/>
          </p:cNvSpPr>
          <p:nvPr>
            <p:ph type="sldNum" sz="quarter" idx="12"/>
          </p:nvPr>
        </p:nvSpPr>
        <p:spPr/>
        <p:txBody>
          <a:bodyPr>
            <a:normAutofit/>
          </a:bodyPr>
          <a:lstStyle/>
          <a:p>
            <a:r>
              <a:rPr lang="en-US" sz="1800"/>
              <a:t>22</a:t>
            </a:r>
          </a:p>
        </p:txBody>
      </p:sp>
    </p:spTree>
    <p:extLst>
      <p:ext uri="{BB962C8B-B14F-4D97-AF65-F5344CB8AC3E}">
        <p14:creationId xmlns:p14="http://schemas.microsoft.com/office/powerpoint/2010/main" val="130426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99DF36-C6E4-2461-896F-D56AE67BB7A8}"/>
                  </a:ext>
                </a:extLst>
              </p:cNvPr>
              <p:cNvSpPr>
                <a:spLocks noGrp="1"/>
              </p:cNvSpPr>
              <p:nvPr>
                <p:ph idx="1"/>
              </p:nvPr>
            </p:nvSpPr>
            <p:spPr>
              <a:xfrm>
                <a:off x="647700" y="1381125"/>
                <a:ext cx="10601325" cy="4497161"/>
              </a:xfrm>
            </p:spPr>
            <p:txBody>
              <a:bodyPr>
                <a:normAutofit lnSpcReduction="10000"/>
              </a:bodyPr>
              <a:lstStyle/>
              <a:p>
                <a:r>
                  <a:rPr lang="en-GB" sz="2400" dirty="0">
                    <a:solidFill>
                      <a:schemeClr val="tx1"/>
                    </a:solidFill>
                  </a:rPr>
                  <a:t>Data: ~6.35M (</a:t>
                </a:r>
                <a:r>
                  <a:rPr lang="en-GB" sz="2400" dirty="0" err="1">
                    <a:solidFill>
                      <a:schemeClr val="tx1"/>
                    </a:solidFill>
                  </a:rPr>
                  <a:t>seq</a:t>
                </a:r>
                <a:r>
                  <a:rPr lang="en-GB" sz="2400" dirty="0">
                    <a:solidFill>
                      <a:schemeClr val="tx1"/>
                    </a:solidFill>
                  </a:rPr>
                  <a:t>, superfamily) pairs → ~12.7M triplets; 11,268 labels; 90/10 split</a:t>
                </a:r>
                <a:endParaRPr lang="en-US" sz="2400" dirty="0">
                  <a:solidFill>
                    <a:schemeClr val="tx1"/>
                  </a:solidFill>
                </a:endParaRPr>
              </a:p>
              <a:p>
                <a:r>
                  <a:rPr lang="en-US" sz="2400" dirty="0">
                    <a:solidFill>
                      <a:schemeClr val="tx1"/>
                    </a:solidFill>
                  </a:rPr>
                  <a:t>Format: (instruction, input, output). Alpaca Style:– </a:t>
                </a:r>
              </a:p>
              <a:p>
                <a:pPr lvl="1"/>
                <a:r>
                  <a:rPr lang="en-US" sz="2400" dirty="0">
                    <a:solidFill>
                      <a:schemeClr val="tx1"/>
                    </a:solidFill>
                  </a:rPr>
                  <a:t>PLG: input superfamily → output Seq=&lt;...&gt;– </a:t>
                </a:r>
              </a:p>
              <a:p>
                <a:pPr lvl="1"/>
                <a:r>
                  <a:rPr lang="en-US" sz="2400" dirty="0">
                    <a:solidFill>
                      <a:schemeClr val="tx1"/>
                    </a:solidFill>
                  </a:rPr>
                  <a:t>PLU: input Seq=&lt;...&gt; → output superfamily text. </a:t>
                </a:r>
              </a:p>
              <a:p>
                <a:r>
                  <a:rPr lang="en-US" sz="2400" dirty="0">
                    <a:solidFill>
                      <a:schemeClr val="tx1"/>
                    </a:solidFill>
                  </a:rPr>
                  <a:t>Objective: instruction-conditioned </a:t>
                </a:r>
              </a:p>
              <a:p>
                <a:pPr lvl="1"/>
                <a14:m>
                  <m:oMath xmlns:m="http://schemas.openxmlformats.org/officeDocument/2006/math">
                    <m:r>
                      <a:rPr lang="en-US" sz="2400" b="1" i="1" smtClean="0">
                        <a:solidFill>
                          <a:schemeClr val="tx1"/>
                        </a:solidFill>
                        <a:latin typeface="Cambria Math" panose="02040503050406030204" pitchFamily="18" charset="0"/>
                      </a:rPr>
                      <m:t>𝑳</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𝜣</m:t>
                        </m:r>
                      </m:e>
                    </m:d>
                    <m:r>
                      <a:rPr lang="en-US" sz="2400" b="1" i="1">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GB" sz="2400" b="1" i="1" smtClean="0">
                            <a:solidFill>
                              <a:schemeClr val="tx1"/>
                            </a:solidFill>
                            <a:latin typeface="Cambria Math" panose="02040503050406030204" pitchFamily="18" charset="0"/>
                          </a:rPr>
                          <m:t>𝑬</m:t>
                        </m:r>
                      </m:e>
                      <m:sub>
                        <m:r>
                          <a:rPr lang="en-US" sz="2400" b="1" i="1">
                            <a:solidFill>
                              <a:schemeClr val="tx1"/>
                            </a:solidFill>
                            <a:latin typeface="Cambria Math" panose="02040503050406030204" pitchFamily="18" charset="0"/>
                          </a:rPr>
                          <m:t>𝒙</m:t>
                        </m:r>
                        <m:r>
                          <a:rPr lang="en-GB" sz="2400" b="1" i="1" smtClean="0">
                            <a:solidFill>
                              <a:schemeClr val="tx1"/>
                            </a:solidFill>
                            <a:latin typeface="Cambria Math" panose="02040503050406030204" pitchFamily="18" charset="0"/>
                          </a:rPr>
                          <m:t>,</m:t>
                        </m:r>
                        <m:r>
                          <a:rPr lang="en-GB" sz="2400" b="1" i="1" smtClean="0">
                            <a:solidFill>
                              <a:schemeClr val="tx1"/>
                            </a:solidFill>
                            <a:latin typeface="Cambria Math" panose="02040503050406030204" pitchFamily="18" charset="0"/>
                          </a:rPr>
                          <m:t>𝒖</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𝑫</m:t>
                        </m:r>
                      </m:sub>
                    </m:sSub>
                    <m:r>
                      <a:rPr lang="en-US" sz="2400" b="1" i="1" smtClean="0">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𝜮</m:t>
                        </m:r>
                      </m:e>
                      <m:sub>
                        <m:r>
                          <a:rPr lang="en-US" sz="2400" b="1" i="1">
                            <a:solidFill>
                              <a:schemeClr val="tx1"/>
                            </a:solidFill>
                            <a:latin typeface="Cambria Math" panose="02040503050406030204" pitchFamily="18" charset="0"/>
                          </a:rPr>
                          <m:t>𝒊</m:t>
                        </m:r>
                      </m:sub>
                    </m:sSub>
                    <m:func>
                      <m:funcPr>
                        <m:ctrlPr>
                          <a:rPr lang="en-US" sz="2400" b="1" i="1">
                            <a:solidFill>
                              <a:schemeClr val="tx1"/>
                            </a:solidFill>
                            <a:latin typeface="Cambria Math" panose="02040503050406030204" pitchFamily="18" charset="0"/>
                          </a:rPr>
                        </m:ctrlPr>
                      </m:funcPr>
                      <m:fName>
                        <m:r>
                          <a:rPr lang="en-US" sz="2400" b="1" i="0">
                            <a:solidFill>
                              <a:schemeClr val="tx1"/>
                            </a:solidFill>
                            <a:latin typeface="Cambria Math" panose="02040503050406030204" pitchFamily="18" charset="0"/>
                          </a:rPr>
                          <m:t>𝐥𝐨𝐠</m:t>
                        </m:r>
                      </m:fName>
                      <m:e>
                        <m:r>
                          <a:rPr lang="en-US" sz="2400" b="1" i="1">
                            <a:solidFill>
                              <a:schemeClr val="tx1"/>
                            </a:solidFill>
                            <a:latin typeface="Cambria Math" panose="02040503050406030204" pitchFamily="18" charset="0"/>
                          </a:rPr>
                          <m:t>𝒑</m:t>
                        </m:r>
                        <m:r>
                          <a:rPr lang="en-US" sz="2400" b="1" i="1">
                            <a:solidFill>
                              <a:schemeClr val="tx1"/>
                            </a:solidFill>
                            <a:latin typeface="Cambria Math" panose="02040503050406030204" pitchFamily="18" charset="0"/>
                          </a:rPr>
                          <m:t> </m:t>
                        </m:r>
                        <m:d>
                          <m:dPr>
                            <m:endChr m:val="|"/>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 </m:t>
                                </m:r>
                              </m:sub>
                            </m:sSub>
                          </m:e>
                        </m:d>
                        <m:r>
                          <a:rPr lang="en-US" sz="2400" b="1" i="1">
                            <a:solidFill>
                              <a:schemeClr val="tx1"/>
                            </a:solidFill>
                            <a:latin typeface="Cambria Math" panose="02040503050406030204" pitchFamily="18" charset="0"/>
                          </a:rPr>
                          <m:t> </m:t>
                        </m:r>
                        <m:r>
                          <a:rPr lang="en-GB" sz="2400" b="1" i="1" smtClean="0">
                            <a:solidFill>
                              <a:schemeClr val="tx1"/>
                            </a:solidFill>
                            <a:latin typeface="Cambria Math" panose="02040503050406030204" pitchFamily="18" charset="0"/>
                          </a:rPr>
                          <m:t>𝒖</m:t>
                        </m:r>
                        <m:r>
                          <a:rPr lang="en-GB"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m:t>
                            </m:r>
                          </m:sub>
                        </m:sSub>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sub>
                        </m:sSub>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𝟐</m:t>
                            </m:r>
                            <m:r>
                              <a:rPr lang="en-US" sz="2400" b="1" i="1">
                                <a:solidFill>
                                  <a:schemeClr val="tx1"/>
                                </a:solidFill>
                                <a:latin typeface="Cambria Math" panose="02040503050406030204" pitchFamily="18" charset="0"/>
                              </a:rPr>
                              <m:t>,</m:t>
                            </m:r>
                          </m:sub>
                        </m:sSub>
                        <m:r>
                          <a:rPr lang="en-US" sz="2400" b="1" i="1">
                            <a:solidFill>
                              <a:schemeClr val="tx1"/>
                            </a:solidFill>
                            <a:latin typeface="Cambria Math" panose="02040503050406030204" pitchFamily="18" charset="0"/>
                          </a:rPr>
                          <m:t> …..,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sub>
                        </m:sSub>
                        <m:r>
                          <a:rPr lang="en-US" sz="2400" b="1" i="1">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𝜣</m:t>
                        </m:r>
                        <m:r>
                          <a:rPr lang="en-US" sz="2400" b="1" i="1">
                            <a:solidFill>
                              <a:schemeClr val="tx1"/>
                            </a:solidFill>
                            <a:latin typeface="Cambria Math" panose="02040503050406030204" pitchFamily="18" charset="0"/>
                          </a:rPr>
                          <m:t>)]</m:t>
                        </m:r>
                      </m:e>
                    </m:func>
                  </m:oMath>
                </a14:m>
                <a:r>
                  <a:rPr lang="en-US" sz="2400" b="1" dirty="0">
                    <a:solidFill>
                      <a:schemeClr val="tx1"/>
                    </a:solidFill>
                  </a:rPr>
                  <a:t> </a:t>
                </a:r>
              </a:p>
              <a:p>
                <a:pPr lvl="1"/>
                <a14:m>
                  <m:oMath xmlns:m="http://schemas.openxmlformats.org/officeDocument/2006/math">
                    <m:r>
                      <a:rPr lang="en-US" sz="2400" b="1" i="1">
                        <a:solidFill>
                          <a:schemeClr val="tx1"/>
                        </a:solidFill>
                        <a:latin typeface="Cambria Math" panose="02040503050406030204" pitchFamily="18" charset="0"/>
                      </a:rPr>
                      <m:t>𝑳</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𝜣</m:t>
                        </m:r>
                      </m:e>
                    </m:d>
                    <m:r>
                      <a:rPr lang="en-US" sz="2400" b="1" i="1" dirty="0"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GB" sz="2400" b="1" i="1">
                            <a:solidFill>
                              <a:schemeClr val="tx1"/>
                            </a:solidFill>
                            <a:latin typeface="Cambria Math" panose="02040503050406030204" pitchFamily="18" charset="0"/>
                          </a:rPr>
                          <m:t>𝑬</m:t>
                        </m:r>
                      </m:e>
                      <m:sub>
                        <m:r>
                          <a:rPr lang="en-US" sz="2400" b="1" i="1">
                            <a:solidFill>
                              <a:schemeClr val="tx1"/>
                            </a:solidFill>
                            <a:latin typeface="Cambria Math" panose="02040503050406030204" pitchFamily="18" charset="0"/>
                          </a:rPr>
                          <m:t>𝒙</m:t>
                        </m:r>
                        <m:r>
                          <a:rPr lang="en-GB" sz="2400" b="1" i="1" smtClean="0">
                            <a:solidFill>
                              <a:schemeClr val="tx1"/>
                            </a:solidFill>
                            <a:latin typeface="Cambria Math" panose="02040503050406030204" pitchFamily="18" charset="0"/>
                          </a:rPr>
                          <m:t>,</m:t>
                        </m:r>
                        <m:r>
                          <a:rPr lang="en-GB" sz="2400" b="1" i="1" smtClean="0">
                            <a:solidFill>
                              <a:schemeClr val="tx1"/>
                            </a:solidFill>
                            <a:latin typeface="Cambria Math" panose="02040503050406030204" pitchFamily="18" charset="0"/>
                          </a:rPr>
                          <m:t>𝒖</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𝑫</m:t>
                        </m:r>
                      </m:sub>
                    </m:sSub>
                    <m:r>
                      <a:rPr lang="en-GB" sz="2400" b="1" i="0" smtClean="0">
                        <a:solidFill>
                          <a:schemeClr val="tx1"/>
                        </a:solidFill>
                        <a:latin typeface="Cambria Math" panose="02040503050406030204" pitchFamily="18" charset="0"/>
                      </a:rPr>
                      <m:t> </m:t>
                    </m:r>
                    <m:r>
                      <a:rPr lang="en-GB" sz="2400" b="1" i="0" dirty="0" smtClean="0">
                        <a:solidFill>
                          <a:schemeClr val="tx1"/>
                        </a:solidFill>
                        <a:latin typeface="Cambria Math" panose="02040503050406030204" pitchFamily="18" charset="0"/>
                      </a:rPr>
                      <m:t>[−</m:t>
                    </m:r>
                    <m:r>
                      <a:rPr lang="en-US" sz="2400" b="1" i="0" dirty="0">
                        <a:solidFill>
                          <a:schemeClr val="tx1"/>
                        </a:solidFill>
                        <a:latin typeface="Cambria Math" panose="02040503050406030204" pitchFamily="18" charset="0"/>
                      </a:rPr>
                      <m:t>𝐥𝐨</m:t>
                    </m:r>
                    <m:func>
                      <m:funcPr>
                        <m:ctrlPr>
                          <a:rPr lang="en-US" sz="2400" b="1" i="1" dirty="0">
                            <a:solidFill>
                              <a:schemeClr val="tx1"/>
                            </a:solidFill>
                            <a:latin typeface="Cambria Math" panose="02040503050406030204" pitchFamily="18" charset="0"/>
                          </a:rPr>
                        </m:ctrlPr>
                      </m:funcPr>
                      <m:fName>
                        <m:r>
                          <a:rPr lang="en-US" sz="2400" b="1" i="0" dirty="0">
                            <a:solidFill>
                              <a:schemeClr val="tx1"/>
                            </a:solidFill>
                            <a:latin typeface="Cambria Math" panose="02040503050406030204" pitchFamily="18" charset="0"/>
                          </a:rPr>
                          <m:t>𝐠</m:t>
                        </m:r>
                      </m:fName>
                      <m:e>
                        <m:r>
                          <a:rPr lang="en-US" sz="2400" b="1" i="1" dirty="0">
                            <a:solidFill>
                              <a:schemeClr val="tx1"/>
                            </a:solidFill>
                            <a:latin typeface="Cambria Math" panose="02040503050406030204" pitchFamily="18" charset="0"/>
                          </a:rPr>
                          <m:t>𝒑</m:t>
                        </m:r>
                        <m:d>
                          <m:dPr>
                            <m:sepChr m:val="∣"/>
                            <m:ctrlPr>
                              <a:rPr lang="en-US" sz="2400" b="1" i="1" dirty="0">
                                <a:solidFill>
                                  <a:schemeClr val="tx1"/>
                                </a:solidFill>
                                <a:latin typeface="Cambria Math" panose="02040503050406030204" pitchFamily="18" charset="0"/>
                              </a:rPr>
                            </m:ctrlPr>
                          </m:dPr>
                          <m:e>
                            <m:r>
                              <a:rPr lang="en-GB" sz="2400" b="1" i="1" dirty="0" smtClean="0">
                                <a:solidFill>
                                  <a:schemeClr val="tx1"/>
                                </a:solidFill>
                                <a:latin typeface="Cambria Math" panose="02040503050406030204" pitchFamily="18" charset="0"/>
                              </a:rPr>
                              <m:t>𝒙</m:t>
                            </m:r>
                          </m:e>
                          <m:e>
                            <m:r>
                              <a:rPr lang="en-US" sz="2400" b="1" i="1" dirty="0">
                                <a:solidFill>
                                  <a:schemeClr val="tx1"/>
                                </a:solidFill>
                                <a:latin typeface="Cambria Math" panose="02040503050406030204" pitchFamily="18" charset="0"/>
                              </a:rPr>
                              <m:t>𝒖</m:t>
                            </m:r>
                            <m:r>
                              <a:rPr lang="en-GB" sz="2400" b="1" i="1" dirty="0" smtClean="0">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𝜣</m:t>
                            </m:r>
                          </m:e>
                        </m:d>
                      </m:e>
                    </m:func>
                    <m:r>
                      <a:rPr lang="en-GB" sz="2400" b="1" i="1" dirty="0" smtClean="0">
                        <a:solidFill>
                          <a:schemeClr val="tx1"/>
                        </a:solidFill>
                        <a:latin typeface="Cambria Math" panose="02040503050406030204" pitchFamily="18" charset="0"/>
                      </a:rPr>
                      <m:t>]</m:t>
                    </m:r>
                  </m:oMath>
                </a14:m>
                <a:endParaRPr lang="en-US" sz="2400" b="1" dirty="0">
                  <a:solidFill>
                    <a:schemeClr val="tx1"/>
                  </a:solidFill>
                </a:endParaRPr>
              </a:p>
              <a:p>
                <a:r>
                  <a:rPr lang="en-GB" sz="2400" dirty="0" err="1">
                    <a:solidFill>
                      <a:schemeClr val="tx1"/>
                    </a:solidFill>
                  </a:rPr>
                  <a:t>Trainables</a:t>
                </a:r>
                <a:r>
                  <a:rPr lang="en-GB" sz="2400" dirty="0">
                    <a:solidFill>
                      <a:schemeClr val="tx1"/>
                    </a:solidFill>
                  </a:rPr>
                  <a:t>: </a:t>
                </a:r>
                <a:r>
                  <a:rPr lang="en-GB" sz="2400" dirty="0" err="1">
                    <a:solidFill>
                      <a:schemeClr val="tx1"/>
                    </a:solidFill>
                  </a:rPr>
                  <a:t>LoRA</a:t>
                </a:r>
                <a:r>
                  <a:rPr lang="en-GB" sz="2400" dirty="0">
                    <a:solidFill>
                      <a:schemeClr val="tx1"/>
                    </a:solidFill>
                  </a:rPr>
                  <a:t> only (rank 64) on Q/K/V/O + MLP; base frozen</a:t>
                </a:r>
              </a:p>
              <a:p>
                <a:r>
                  <a:rPr lang="en-GB" sz="2400" dirty="0">
                    <a:solidFill>
                      <a:schemeClr val="tx1"/>
                    </a:solidFill>
                  </a:rPr>
                  <a:t>Setup: max </a:t>
                </a:r>
                <a:r>
                  <a:rPr lang="en-GB" sz="2400" dirty="0" err="1">
                    <a:solidFill>
                      <a:schemeClr val="tx1"/>
                    </a:solidFill>
                  </a:rPr>
                  <a:t>len</a:t>
                </a:r>
                <a:r>
                  <a:rPr lang="en-GB" sz="2400" dirty="0">
                    <a:solidFill>
                      <a:schemeClr val="tx1"/>
                    </a:solidFill>
                  </a:rPr>
                  <a:t> 256, 2 epoch, grad-</a:t>
                </a:r>
                <a:r>
                  <a:rPr lang="en-GB" sz="2400" dirty="0" err="1">
                    <a:solidFill>
                      <a:schemeClr val="tx1"/>
                    </a:solidFill>
                  </a:rPr>
                  <a:t>acc</a:t>
                </a:r>
                <a:r>
                  <a:rPr lang="en-GB" sz="2400" dirty="0">
                    <a:solidFill>
                      <a:schemeClr val="tx1"/>
                    </a:solidFill>
                  </a:rPr>
                  <a:t> 4, warmup 3%; ~5 days, 8×A6000</a:t>
                </a:r>
                <a:endParaRPr lang="en-US" sz="2400" dirty="0">
                  <a:solidFill>
                    <a:schemeClr val="tx1"/>
                  </a:solidFill>
                </a:endParaRPr>
              </a:p>
            </p:txBody>
          </p:sp>
        </mc:Choice>
        <mc:Fallback xmlns="">
          <p:sp>
            <p:nvSpPr>
              <p:cNvPr id="3" name="Content Placeholder 2">
                <a:extLst>
                  <a:ext uri="{FF2B5EF4-FFF2-40B4-BE49-F238E27FC236}">
                    <a16:creationId xmlns:a16="http://schemas.microsoft.com/office/drawing/2014/main" id="{FE99DF36-C6E4-2461-896F-D56AE67BB7A8}"/>
                  </a:ext>
                </a:extLst>
              </p:cNvPr>
              <p:cNvSpPr>
                <a:spLocks noGrp="1" noRot="1" noChangeAspect="1" noMove="1" noResize="1" noEditPoints="1" noAdjustHandles="1" noChangeArrowheads="1" noChangeShapeType="1" noTextEdit="1"/>
              </p:cNvSpPr>
              <p:nvPr>
                <p:ph idx="1"/>
              </p:nvPr>
            </p:nvSpPr>
            <p:spPr>
              <a:xfrm>
                <a:off x="647700" y="1381125"/>
                <a:ext cx="10601325" cy="4497161"/>
              </a:xfrm>
              <a:blipFill>
                <a:blip r:embed="rId3"/>
                <a:stretch>
                  <a:fillRect l="-403" t="-2307" r="-1150"/>
                </a:stretch>
              </a:blipFill>
            </p:spPr>
            <p:txBody>
              <a:bodyPr/>
              <a:lstStyle/>
              <a:p>
                <a:r>
                  <a:rPr lang="en-DE">
                    <a:noFill/>
                  </a:rPr>
                  <a:t> </a:t>
                </a:r>
              </a:p>
            </p:txBody>
          </p:sp>
        </mc:Fallback>
      </mc:AlternateContent>
      <p:sp>
        <p:nvSpPr>
          <p:cNvPr id="6" name="Title 1">
            <a:extLst>
              <a:ext uri="{FF2B5EF4-FFF2-40B4-BE49-F238E27FC236}">
                <a16:creationId xmlns:a16="http://schemas.microsoft.com/office/drawing/2014/main" id="{9444D86E-62F3-9B9C-EC64-296A546F1BA3}"/>
              </a:ext>
            </a:extLst>
          </p:cNvPr>
          <p:cNvSpPr txBox="1">
            <a:spLocks/>
          </p:cNvSpPr>
          <p:nvPr/>
        </p:nvSpPr>
        <p:spPr>
          <a:xfrm>
            <a:off x="651320" y="39115"/>
            <a:ext cx="10357105"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Stage 2 : </a:t>
            </a:r>
            <a:r>
              <a:rPr lang="de-DE" err="1"/>
              <a:t>Instruction</a:t>
            </a:r>
            <a:r>
              <a:rPr lang="de-DE"/>
              <a:t> Tuning</a:t>
            </a:r>
            <a:endParaRPr lang="en-US"/>
          </a:p>
        </p:txBody>
      </p:sp>
      <p:sp>
        <p:nvSpPr>
          <p:cNvPr id="2" name="Slide Number Placeholder 1">
            <a:extLst>
              <a:ext uri="{FF2B5EF4-FFF2-40B4-BE49-F238E27FC236}">
                <a16:creationId xmlns:a16="http://schemas.microsoft.com/office/drawing/2014/main" id="{AC751FDC-BA3F-4308-7724-82CF1306107E}"/>
              </a:ext>
            </a:extLst>
          </p:cNvPr>
          <p:cNvSpPr>
            <a:spLocks noGrp="1"/>
          </p:cNvSpPr>
          <p:nvPr>
            <p:ph type="sldNum" sz="quarter" idx="12"/>
          </p:nvPr>
        </p:nvSpPr>
        <p:spPr/>
        <p:txBody>
          <a:bodyPr>
            <a:normAutofit/>
          </a:bodyPr>
          <a:lstStyle/>
          <a:p>
            <a:r>
              <a:rPr lang="en-US" sz="1800"/>
              <a:t>23</a:t>
            </a:r>
          </a:p>
        </p:txBody>
      </p:sp>
    </p:spTree>
    <p:extLst>
      <p:ext uri="{BB962C8B-B14F-4D97-AF65-F5344CB8AC3E}">
        <p14:creationId xmlns:p14="http://schemas.microsoft.com/office/powerpoint/2010/main" val="371476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A8992-8F08-291E-D44C-ADBD7FE52930}"/>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5B6F8F47-60ED-8759-F04B-E246AC469C31}"/>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4BB98581-62E4-1312-026D-9553AFB3E024}"/>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7973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7">
                                            <p:graphicEl>
                                              <a:dgm id="{630C4AEF-674B-45F1-95D4-83DC2C82489C}"/>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0DAAC7CB-8205-4330-8742-42CD9C561B00}"/>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93CDF56B-A75D-431A-98FE-849651FB61FD}"/>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childTnLst>
                                    <p:set>
                                      <p:cBhvr>
                                        <p:cTn id="24"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0" nodeType="afterEffect">
                                  <p:stCondLst>
                                    <p:cond delay="0"/>
                                  </p:stCondLst>
                                  <p:childTnLst>
                                    <p:set>
                                      <p:cBhvr>
                                        <p:cTn id="30"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17">
                                            <p:graphicEl>
                                              <a:dgm id="{630C4AEF-674B-45F1-95D4-83DC2C82489C}"/>
                                            </p:graphicEl>
                                          </p:spTgt>
                                        </p:tgtEl>
                                        <p:attrNameLst>
                                          <p:attrName>style.visibility</p:attrName>
                                        </p:attrNameLst>
                                      </p:cBhvr>
                                      <p:to>
                                        <p:strVal val="visible"/>
                                      </p:to>
                                    </p:set>
                                    <p:anim calcmode="lin" valueType="num">
                                      <p:cBhvr additive="base">
                                        <p:cTn id="35" dur="500" fill="hold"/>
                                        <p:tgtEl>
                                          <p:spTgt spid="17">
                                            <p:graphicEl>
                                              <a:dgm id="{630C4AEF-674B-45F1-95D4-83DC2C82489C}"/>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graphicEl>
                                              <a:dgm id="{630C4AEF-674B-45F1-95D4-83DC2C82489C}"/>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1" nodeType="withEffect">
                                  <p:stCondLst>
                                    <p:cond delay="0"/>
                                  </p:stCondLst>
                                  <p:childTnLst>
                                    <p:set>
                                      <p:cBhvr>
                                        <p:cTn id="38" dur="1" fill="hold">
                                          <p:stCondLst>
                                            <p:cond delay="0"/>
                                          </p:stCondLst>
                                        </p:cTn>
                                        <p:tgtEl>
                                          <p:spTgt spid="17">
                                            <p:graphicEl>
                                              <a:dgm id="{0DAAC7CB-8205-4330-8742-42CD9C561B00}"/>
                                            </p:graphicEl>
                                          </p:spTgt>
                                        </p:tgtEl>
                                        <p:attrNameLst>
                                          <p:attrName>style.visibility</p:attrName>
                                        </p:attrNameLst>
                                      </p:cBhvr>
                                      <p:to>
                                        <p:strVal val="visible"/>
                                      </p:to>
                                    </p:set>
                                    <p:anim calcmode="lin" valueType="num">
                                      <p:cBhvr additive="base">
                                        <p:cTn id="39" dur="500" fill="hold"/>
                                        <p:tgtEl>
                                          <p:spTgt spid="17">
                                            <p:graphicEl>
                                              <a:dgm id="{0DAAC7CB-8205-4330-8742-42CD9C561B00}"/>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dgm id="{0DAAC7CB-8205-4330-8742-42CD9C561B00}"/>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childTnLst>
                                    <p:set>
                                      <p:cBhvr>
                                        <p:cTn id="42" dur="1" fill="hold">
                                          <p:stCondLst>
                                            <p:cond delay="0"/>
                                          </p:stCondLst>
                                        </p:cTn>
                                        <p:tgtEl>
                                          <p:spTgt spid="17">
                                            <p:graphicEl>
                                              <a:dgm id="{93CDF56B-A75D-431A-98FE-849651FB61FD}"/>
                                            </p:graphicEl>
                                          </p:spTgt>
                                        </p:tgtEl>
                                        <p:attrNameLst>
                                          <p:attrName>style.visibility</p:attrName>
                                        </p:attrNameLst>
                                      </p:cBhvr>
                                      <p:to>
                                        <p:strVal val="visible"/>
                                      </p:to>
                                    </p:set>
                                    <p:anim calcmode="lin" valueType="num">
                                      <p:cBhvr additive="base">
                                        <p:cTn id="43" dur="500" fill="hold"/>
                                        <p:tgtEl>
                                          <p:spTgt spid="17">
                                            <p:graphicEl>
                                              <a:dgm id="{93CDF56B-A75D-431A-98FE-849651FB61F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dgm id="{93CDF56B-A75D-431A-98FE-849651FB61F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2A956-1A66-A242-A33B-EEB9B2C699FE}"/>
              </a:ext>
            </a:extLst>
          </p:cNvPr>
          <p:cNvSpPr>
            <a:spLocks noGrp="1"/>
          </p:cNvSpPr>
          <p:nvPr>
            <p:ph idx="1"/>
          </p:nvPr>
        </p:nvSpPr>
        <p:spPr>
          <a:xfrm>
            <a:off x="651319" y="1063325"/>
            <a:ext cx="10855869" cy="4351337"/>
          </a:xfrm>
        </p:spPr>
        <p:txBody>
          <a:bodyPr>
            <a:normAutofit/>
          </a:bodyPr>
          <a:lstStyle/>
          <a:p>
            <a:pPr marL="0" indent="0">
              <a:lnSpc>
                <a:spcPct val="150000"/>
              </a:lnSpc>
              <a:spcBef>
                <a:spcPts val="0"/>
              </a:spcBef>
              <a:spcAft>
                <a:spcPts val="0"/>
              </a:spcAft>
              <a:buNone/>
            </a:pPr>
            <a:r>
              <a:rPr lang="en-US" sz="2400">
                <a:solidFill>
                  <a:schemeClr val="tx1"/>
                </a:solidFill>
              </a:rPr>
              <a:t>Tasks evaluated</a:t>
            </a:r>
          </a:p>
          <a:p>
            <a:pPr>
              <a:lnSpc>
                <a:spcPct val="150000"/>
              </a:lnSpc>
              <a:spcBef>
                <a:spcPts val="0"/>
              </a:spcBef>
              <a:spcAft>
                <a:spcPts val="0"/>
              </a:spcAft>
            </a:pPr>
            <a:r>
              <a:rPr lang="en-US" sz="2400">
                <a:solidFill>
                  <a:schemeClr val="tx1"/>
                </a:solidFill>
              </a:rPr>
              <a:t>Unconditional gen: sample no prompt → score with proxies</a:t>
            </a:r>
          </a:p>
          <a:p>
            <a:pPr>
              <a:lnSpc>
                <a:spcPct val="150000"/>
              </a:lnSpc>
              <a:spcBef>
                <a:spcPts val="0"/>
              </a:spcBef>
              <a:spcAft>
                <a:spcPts val="0"/>
              </a:spcAft>
            </a:pPr>
            <a:r>
              <a:rPr lang="en-US" sz="2400">
                <a:solidFill>
                  <a:schemeClr val="tx1"/>
                </a:solidFill>
              </a:rPr>
              <a:t>Controllable gen: </a:t>
            </a:r>
          </a:p>
          <a:p>
            <a:pPr lvl="1">
              <a:lnSpc>
                <a:spcPct val="150000"/>
              </a:lnSpc>
              <a:spcBef>
                <a:spcPts val="0"/>
              </a:spcBef>
              <a:spcAft>
                <a:spcPts val="0"/>
              </a:spcAft>
              <a:buFont typeface="Wingdings" panose="05000000000000000000" pitchFamily="2" charset="2"/>
              <a:buChar char="ü"/>
            </a:pPr>
            <a:r>
              <a:rPr lang="en-US" sz="2400">
                <a:solidFill>
                  <a:schemeClr val="tx1"/>
                </a:solidFill>
              </a:rPr>
              <a:t>4 superfamilies (SAM-MT, TPHD, </a:t>
            </a:r>
            <a:r>
              <a:rPr lang="en-US" sz="2400" err="1">
                <a:solidFill>
                  <a:schemeClr val="tx1"/>
                </a:solidFill>
              </a:rPr>
              <a:t>Trx</a:t>
            </a:r>
            <a:r>
              <a:rPr lang="en-US" sz="2400">
                <a:solidFill>
                  <a:schemeClr val="tx1"/>
                </a:solidFill>
              </a:rPr>
              <a:t>, </a:t>
            </a:r>
            <a:r>
              <a:rPr lang="en-US" sz="2400" err="1">
                <a:solidFill>
                  <a:schemeClr val="tx1"/>
                </a:solidFill>
              </a:rPr>
              <a:t>CheY</a:t>
            </a:r>
            <a:r>
              <a:rPr lang="en-US" sz="2400">
                <a:solidFill>
                  <a:schemeClr val="tx1"/>
                </a:solidFill>
              </a:rPr>
              <a:t>)</a:t>
            </a:r>
          </a:p>
          <a:p>
            <a:pPr lvl="1">
              <a:lnSpc>
                <a:spcPct val="150000"/>
              </a:lnSpc>
              <a:spcBef>
                <a:spcPts val="0"/>
              </a:spcBef>
              <a:spcAft>
                <a:spcPts val="0"/>
              </a:spcAft>
              <a:buFont typeface="Wingdings" panose="05000000000000000000" pitchFamily="2" charset="2"/>
              <a:buChar char="ü"/>
            </a:pPr>
            <a:r>
              <a:rPr lang="en-US" sz="2400">
                <a:solidFill>
                  <a:schemeClr val="tx1"/>
                </a:solidFill>
              </a:rPr>
              <a:t>100 generated + 100 natural per family</a:t>
            </a:r>
          </a:p>
          <a:p>
            <a:pPr>
              <a:lnSpc>
                <a:spcPct val="150000"/>
              </a:lnSpc>
              <a:spcBef>
                <a:spcPts val="0"/>
              </a:spcBef>
              <a:spcAft>
                <a:spcPts val="0"/>
              </a:spcAft>
            </a:pPr>
            <a:r>
              <a:rPr lang="en-US" sz="2400">
                <a:solidFill>
                  <a:schemeClr val="tx1"/>
                </a:solidFill>
              </a:rPr>
              <a:t>Understanding: 10k sequences → predict superfamily labels (multi-label)</a:t>
            </a:r>
          </a:p>
        </p:txBody>
      </p:sp>
      <p:pic>
        <p:nvPicPr>
          <p:cNvPr id="5" name="Picture 4">
            <a:extLst>
              <a:ext uri="{FF2B5EF4-FFF2-40B4-BE49-F238E27FC236}">
                <a16:creationId xmlns:a16="http://schemas.microsoft.com/office/drawing/2014/main" id="{05C73990-C5AF-32CF-754A-8B4FF9E9090C}"/>
              </a:ext>
            </a:extLst>
          </p:cNvPr>
          <p:cNvPicPr>
            <a:picLocks noChangeAspect="1"/>
          </p:cNvPicPr>
          <p:nvPr/>
        </p:nvPicPr>
        <p:blipFill>
          <a:blip r:embed="rId3"/>
          <a:stretch>
            <a:fillRect/>
          </a:stretch>
        </p:blipFill>
        <p:spPr>
          <a:xfrm>
            <a:off x="798845" y="4792783"/>
            <a:ext cx="9949277" cy="1747846"/>
          </a:xfrm>
          <a:prstGeom prst="rect">
            <a:avLst/>
          </a:prstGeom>
        </p:spPr>
      </p:pic>
      <p:sp>
        <p:nvSpPr>
          <p:cNvPr id="7" name="Title 1">
            <a:extLst>
              <a:ext uri="{FF2B5EF4-FFF2-40B4-BE49-F238E27FC236}">
                <a16:creationId xmlns:a16="http://schemas.microsoft.com/office/drawing/2014/main" id="{2B079FC4-48B2-751A-F3E6-41122DF9EFDA}"/>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err="1"/>
              <a:t>Testing</a:t>
            </a:r>
            <a:endParaRPr lang="en-US"/>
          </a:p>
        </p:txBody>
      </p:sp>
      <p:sp>
        <p:nvSpPr>
          <p:cNvPr id="2" name="Slide Number Placeholder 1">
            <a:extLst>
              <a:ext uri="{FF2B5EF4-FFF2-40B4-BE49-F238E27FC236}">
                <a16:creationId xmlns:a16="http://schemas.microsoft.com/office/drawing/2014/main" id="{78F485F1-FE80-1E08-E23F-97D2290676F0}"/>
              </a:ext>
            </a:extLst>
          </p:cNvPr>
          <p:cNvSpPr>
            <a:spLocks noGrp="1"/>
          </p:cNvSpPr>
          <p:nvPr>
            <p:ph type="sldNum" sz="quarter" idx="12"/>
          </p:nvPr>
        </p:nvSpPr>
        <p:spPr/>
        <p:txBody>
          <a:bodyPr>
            <a:normAutofit/>
          </a:bodyPr>
          <a:lstStyle/>
          <a:p>
            <a:r>
              <a:rPr lang="en-US" sz="1800"/>
              <a:t>24</a:t>
            </a:r>
          </a:p>
        </p:txBody>
      </p:sp>
    </p:spTree>
    <p:extLst>
      <p:ext uri="{BB962C8B-B14F-4D97-AF65-F5344CB8AC3E}">
        <p14:creationId xmlns:p14="http://schemas.microsoft.com/office/powerpoint/2010/main" val="250092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6B74D3-6E9C-E713-F452-D67B862A6BE3}"/>
              </a:ext>
            </a:extLst>
          </p:cNvPr>
          <p:cNvSpPr>
            <a:spLocks noGrp="1"/>
          </p:cNvSpPr>
          <p:nvPr>
            <p:ph idx="1"/>
          </p:nvPr>
        </p:nvSpPr>
        <p:spPr>
          <a:xfrm>
            <a:off x="651320" y="1331274"/>
            <a:ext cx="10263378" cy="5181600"/>
          </a:xfrm>
        </p:spPr>
        <p:txBody>
          <a:bodyPr>
            <a:noAutofit/>
          </a:bodyPr>
          <a:lstStyle/>
          <a:p>
            <a:pPr marL="0" indent="0">
              <a:buNone/>
            </a:pPr>
            <a:r>
              <a:rPr lang="en-US" sz="2400" b="1" dirty="0" err="1">
                <a:solidFill>
                  <a:schemeClr val="tx1"/>
                </a:solidFill>
              </a:rPr>
              <a:t>pLDDT</a:t>
            </a:r>
            <a:r>
              <a:rPr lang="en-US" sz="2400" b="1" dirty="0">
                <a:solidFill>
                  <a:schemeClr val="tx1"/>
                </a:solidFill>
              </a:rPr>
              <a:t> (Predicted Local Distance Difference Test)</a:t>
            </a:r>
          </a:p>
          <a:p>
            <a:r>
              <a:rPr lang="en-GB" sz="2400" dirty="0">
                <a:solidFill>
                  <a:schemeClr val="tx1"/>
                </a:solidFill>
              </a:rPr>
              <a:t>What: </a:t>
            </a:r>
            <a:r>
              <a:rPr lang="en-GB" sz="2400" dirty="0" err="1">
                <a:solidFill>
                  <a:schemeClr val="tx1"/>
                </a:solidFill>
              </a:rPr>
              <a:t>OmegaFold</a:t>
            </a:r>
            <a:r>
              <a:rPr lang="en-GB" sz="2400" dirty="0">
                <a:solidFill>
                  <a:schemeClr val="tx1"/>
                </a:solidFill>
              </a:rPr>
              <a:t> confidence of predicted 3D (0–100)</a:t>
            </a:r>
          </a:p>
          <a:p>
            <a:r>
              <a:rPr lang="en-GB" sz="2400" dirty="0">
                <a:solidFill>
                  <a:schemeClr val="tx1"/>
                </a:solidFill>
              </a:rPr>
              <a:t>Read: &gt;90 very high · 70–90 okay · 50–70 low · &lt;50 likely disordered</a:t>
            </a:r>
          </a:p>
          <a:p>
            <a:r>
              <a:rPr lang="en-GB" sz="2400" dirty="0">
                <a:solidFill>
                  <a:schemeClr val="tx1"/>
                </a:solidFill>
              </a:rPr>
              <a:t>Use: trust the blue core, down-weight low-</a:t>
            </a:r>
            <a:r>
              <a:rPr lang="en-GB" sz="2400" dirty="0" err="1">
                <a:solidFill>
                  <a:schemeClr val="tx1"/>
                </a:solidFill>
              </a:rPr>
              <a:t>pLDDT</a:t>
            </a:r>
            <a:r>
              <a:rPr lang="en-GB" sz="2400" dirty="0">
                <a:solidFill>
                  <a:schemeClr val="tx1"/>
                </a:solidFill>
              </a:rPr>
              <a:t> tails</a:t>
            </a:r>
          </a:p>
          <a:p>
            <a:endParaRPr lang="en-GB" sz="2400" b="1" dirty="0">
              <a:solidFill>
                <a:schemeClr val="tx1"/>
              </a:solidFill>
            </a:endParaRPr>
          </a:p>
          <a:p>
            <a:pPr marL="0" indent="0">
              <a:buNone/>
            </a:pPr>
            <a:r>
              <a:rPr lang="en-US" sz="2400" b="1" dirty="0">
                <a:solidFill>
                  <a:schemeClr val="tx1"/>
                </a:solidFill>
              </a:rPr>
              <a:t>SC-Perp (Self-Consistency Perplexity):</a:t>
            </a:r>
          </a:p>
          <a:p>
            <a:r>
              <a:rPr lang="en-GB" sz="2400" dirty="0">
                <a:solidFill>
                  <a:schemeClr val="tx1"/>
                </a:solidFill>
              </a:rPr>
              <a:t>What: </a:t>
            </a:r>
            <a:r>
              <a:rPr lang="en-GB" sz="2400" dirty="0" err="1">
                <a:solidFill>
                  <a:schemeClr val="tx1"/>
                </a:solidFill>
              </a:rPr>
              <a:t>ProteinMPNN</a:t>
            </a:r>
            <a:r>
              <a:rPr lang="en-GB" sz="2400" dirty="0">
                <a:solidFill>
                  <a:schemeClr val="tx1"/>
                </a:solidFill>
              </a:rPr>
              <a:t> perplexity of the sequence given its predicted structure</a:t>
            </a:r>
          </a:p>
          <a:p>
            <a:r>
              <a:rPr lang="en-GB" sz="2400" dirty="0">
                <a:solidFill>
                  <a:schemeClr val="tx1"/>
                </a:solidFill>
              </a:rPr>
              <a:t>How: </a:t>
            </a:r>
            <a:r>
              <a:rPr lang="en-GB" sz="2400" dirty="0" err="1">
                <a:solidFill>
                  <a:schemeClr val="tx1"/>
                </a:solidFill>
              </a:rPr>
              <a:t>OmegaFold</a:t>
            </a:r>
            <a:r>
              <a:rPr lang="en-GB" sz="2400" dirty="0">
                <a:solidFill>
                  <a:schemeClr val="tx1"/>
                </a:solidFill>
              </a:rPr>
              <a:t> (structure) → </a:t>
            </a:r>
            <a:r>
              <a:rPr lang="en-GB" sz="2400" dirty="0" err="1">
                <a:solidFill>
                  <a:schemeClr val="tx1"/>
                </a:solidFill>
              </a:rPr>
              <a:t>ProteinMPNN</a:t>
            </a:r>
            <a:r>
              <a:rPr lang="en-GB" sz="2400" dirty="0">
                <a:solidFill>
                  <a:schemeClr val="tx1"/>
                </a:solidFill>
              </a:rPr>
              <a:t> (</a:t>
            </a:r>
            <a:r>
              <a:rPr lang="en-GB" sz="2400" dirty="0" err="1">
                <a:solidFill>
                  <a:schemeClr val="tx1"/>
                </a:solidFill>
              </a:rPr>
              <a:t>seq</a:t>
            </a:r>
            <a:r>
              <a:rPr lang="en-GB" sz="2400" dirty="0">
                <a:solidFill>
                  <a:schemeClr val="tx1"/>
                </a:solidFill>
              </a:rPr>
              <a:t> likelihood)</a:t>
            </a:r>
          </a:p>
          <a:p>
            <a:r>
              <a:rPr lang="en-GB" sz="2400" dirty="0">
                <a:solidFill>
                  <a:schemeClr val="tx1"/>
                </a:solidFill>
              </a:rPr>
              <a:t>Read: Lower = better fit (sequence matches the fold)</a:t>
            </a:r>
            <a:endParaRPr lang="en-US" sz="2400" dirty="0">
              <a:solidFill>
                <a:schemeClr val="tx1"/>
              </a:solidFill>
            </a:endParaRPr>
          </a:p>
        </p:txBody>
      </p:sp>
      <p:sp>
        <p:nvSpPr>
          <p:cNvPr id="6" name="Title 1">
            <a:extLst>
              <a:ext uri="{FF2B5EF4-FFF2-40B4-BE49-F238E27FC236}">
                <a16:creationId xmlns:a16="http://schemas.microsoft.com/office/drawing/2014/main" id="{F033213D-E867-AFF3-80A1-EE2ECB420350}"/>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dirty="0"/>
              <a:t>Evaluation </a:t>
            </a:r>
            <a:r>
              <a:rPr lang="de-DE" dirty="0" err="1"/>
              <a:t>Metrics</a:t>
            </a:r>
            <a:r>
              <a:rPr lang="de-DE" dirty="0"/>
              <a:t> – PLG </a:t>
            </a:r>
            <a:r>
              <a:rPr lang="de-DE" sz="2500" dirty="0"/>
              <a:t>(de </a:t>
            </a:r>
            <a:r>
              <a:rPr lang="de-DE" sz="2500" dirty="0" err="1"/>
              <a:t>novo</a:t>
            </a:r>
            <a:r>
              <a:rPr lang="de-DE" sz="2500" dirty="0"/>
              <a:t>)</a:t>
            </a:r>
            <a:endParaRPr lang="en-US" dirty="0"/>
          </a:p>
        </p:txBody>
      </p:sp>
      <p:sp>
        <p:nvSpPr>
          <p:cNvPr id="2" name="Slide Number Placeholder 1">
            <a:extLst>
              <a:ext uri="{FF2B5EF4-FFF2-40B4-BE49-F238E27FC236}">
                <a16:creationId xmlns:a16="http://schemas.microsoft.com/office/drawing/2014/main" id="{03841492-B53B-F45B-D859-8987046C563F}"/>
              </a:ext>
            </a:extLst>
          </p:cNvPr>
          <p:cNvSpPr>
            <a:spLocks noGrp="1"/>
          </p:cNvSpPr>
          <p:nvPr>
            <p:ph type="sldNum" sz="quarter" idx="12"/>
          </p:nvPr>
        </p:nvSpPr>
        <p:spPr/>
        <p:txBody>
          <a:bodyPr>
            <a:normAutofit/>
          </a:bodyPr>
          <a:lstStyle/>
          <a:p>
            <a:r>
              <a:rPr lang="en-US" sz="1800"/>
              <a:t>25</a:t>
            </a:r>
          </a:p>
        </p:txBody>
      </p:sp>
    </p:spTree>
    <p:extLst>
      <p:ext uri="{BB962C8B-B14F-4D97-AF65-F5344CB8AC3E}">
        <p14:creationId xmlns:p14="http://schemas.microsoft.com/office/powerpoint/2010/main" val="210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B6B3-4384-45B9-32A9-DC3B1D0A151C}"/>
              </a:ext>
            </a:extLst>
          </p:cNvPr>
          <p:cNvSpPr>
            <a:spLocks noGrp="1"/>
          </p:cNvSpPr>
          <p:nvPr>
            <p:ph type="title"/>
          </p:nvPr>
        </p:nvSpPr>
        <p:spPr>
          <a:xfrm>
            <a:off x="651321" y="39115"/>
            <a:ext cx="7461880" cy="653415"/>
          </a:xfrm>
        </p:spPr>
        <p:txBody>
          <a:bodyPr>
            <a:normAutofit fontScale="90000"/>
          </a:bodyPr>
          <a:lstStyle/>
          <a:p>
            <a:r>
              <a:rPr lang="en-US"/>
              <a:t>Motivation</a:t>
            </a:r>
          </a:p>
        </p:txBody>
      </p:sp>
      <p:graphicFrame>
        <p:nvGraphicFramePr>
          <p:cNvPr id="18" name="Content Placeholder 2">
            <a:extLst>
              <a:ext uri="{FF2B5EF4-FFF2-40B4-BE49-F238E27FC236}">
                <a16:creationId xmlns:a16="http://schemas.microsoft.com/office/drawing/2014/main" id="{2F83C40F-E1BB-1E33-C61B-854090A9F8D1}"/>
              </a:ext>
            </a:extLst>
          </p:cNvPr>
          <p:cNvGraphicFramePr>
            <a:graphicFrameLocks noGrp="1"/>
          </p:cNvGraphicFramePr>
          <p:nvPr>
            <p:ph idx="1"/>
            <p:extLst>
              <p:ext uri="{D42A27DB-BD31-4B8C-83A1-F6EECF244321}">
                <p14:modId xmlns:p14="http://schemas.microsoft.com/office/powerpoint/2010/main" val="2007307418"/>
              </p:ext>
            </p:extLst>
          </p:nvPr>
        </p:nvGraphicFramePr>
        <p:xfrm>
          <a:off x="651321" y="1216244"/>
          <a:ext cx="7461881" cy="4830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Download Clear OpenAI ChatGPT Logo - Different ChatGPT Dimensions With  Variations - Chat GPT AI Hub">
            <a:extLst>
              <a:ext uri="{FF2B5EF4-FFF2-40B4-BE49-F238E27FC236}">
                <a16:creationId xmlns:a16="http://schemas.microsoft.com/office/drawing/2014/main" id="{9C70AEC6-A22C-EB67-B8DC-4C2B3465F31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768082" y="1216244"/>
            <a:ext cx="1307519" cy="13075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ack background with a black square&#10;&#10;Description automatically generated with medium confidence">
            <a:extLst>
              <a:ext uri="{FF2B5EF4-FFF2-40B4-BE49-F238E27FC236}">
                <a16:creationId xmlns:a16="http://schemas.microsoft.com/office/drawing/2014/main" id="{2BB49FA2-BB4E-324C-36BD-C660E35434D9}"/>
              </a:ext>
            </a:extLst>
          </p:cNvPr>
          <p:cNvPicPr>
            <a:picLocks noChangeAspect="1"/>
          </p:cNvPicPr>
          <p:nvPr/>
        </p:nvPicPr>
        <p:blipFill>
          <a:blip r:embed="rId8"/>
          <a:stretch>
            <a:fillRect/>
          </a:stretch>
        </p:blipFill>
        <p:spPr>
          <a:xfrm>
            <a:off x="8244065" y="5422583"/>
            <a:ext cx="2671223" cy="607702"/>
          </a:xfrm>
          <a:prstGeom prst="rect">
            <a:avLst/>
          </a:prstGeom>
        </p:spPr>
      </p:pic>
      <p:pic>
        <p:nvPicPr>
          <p:cNvPr id="19" name="Picture 8" descr="A blue whale with a tail&#10;&#10;Description automatically generated">
            <a:extLst>
              <a:ext uri="{FF2B5EF4-FFF2-40B4-BE49-F238E27FC236}">
                <a16:creationId xmlns:a16="http://schemas.microsoft.com/office/drawing/2014/main" id="{78B576B0-3C58-B388-2CD3-850193EF70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4065" y="1113918"/>
            <a:ext cx="1174023" cy="11834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laude Ai Logo PNG vector in SVG, PDF, AI, CDR format">
            <a:extLst>
              <a:ext uri="{FF2B5EF4-FFF2-40B4-BE49-F238E27FC236}">
                <a16:creationId xmlns:a16="http://schemas.microsoft.com/office/drawing/2014/main" id="{0E6C17FE-D638-22A5-F8F8-294FCA35AD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8904" y="4082750"/>
            <a:ext cx="1186530" cy="8976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Gemini vector logo (svg, eps) free download - Brandlogos.net">
            <a:extLst>
              <a:ext uri="{FF2B5EF4-FFF2-40B4-BE49-F238E27FC236}">
                <a16:creationId xmlns:a16="http://schemas.microsoft.com/office/drawing/2014/main" id="{77AB82E7-A336-C751-DBB1-21CC456869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3556" y="4082750"/>
            <a:ext cx="1016569" cy="1024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close up of a sign&#10;&#10;Description automatically generated">
            <a:extLst>
              <a:ext uri="{FF2B5EF4-FFF2-40B4-BE49-F238E27FC236}">
                <a16:creationId xmlns:a16="http://schemas.microsoft.com/office/drawing/2014/main" id="{D6FC253C-1637-2176-14C5-AA47C0A091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7725" y="2982299"/>
            <a:ext cx="2355418" cy="7853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7E41FE6-27B3-ADD6-DD22-939113FC1029}"/>
              </a:ext>
            </a:extLst>
          </p:cNvPr>
          <p:cNvSpPr>
            <a:spLocks noGrp="1"/>
          </p:cNvSpPr>
          <p:nvPr>
            <p:ph type="sldNum" sz="quarter" idx="12"/>
          </p:nvPr>
        </p:nvSpPr>
        <p:spPr/>
        <p:txBody>
          <a:bodyPr>
            <a:normAutofit/>
          </a:bodyPr>
          <a:lstStyle/>
          <a:p>
            <a:fld id="{5690C109-574D-4737-8DCF-F4116855DEC8}" type="slidenum">
              <a:rPr lang="en-US" sz="1800" smtClean="0"/>
              <a:t>3</a:t>
            </a:fld>
            <a:endParaRPr lang="en-US" sz="1800"/>
          </a:p>
        </p:txBody>
      </p:sp>
    </p:spTree>
    <p:extLst>
      <p:ext uri="{BB962C8B-B14F-4D97-AF65-F5344CB8AC3E}">
        <p14:creationId xmlns:p14="http://schemas.microsoft.com/office/powerpoint/2010/main" val="241608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90110111-7394-4A33-AFD9-4EA81088032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graphicEl>
                                              <a:dgm id="{EF697760-5816-41BF-B527-D580920BF7D8}"/>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graphicEl>
                                              <a:dgm id="{B321600F-5D02-43BC-A488-1B999FAE3406}"/>
                                            </p:graphic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graphicEl>
                                              <a:dgm id="{E9EAAFE1-B294-47BE-81F4-87ADB46BAB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C79F2-B5B6-ADBB-FC38-868AD8D47311}"/>
              </a:ext>
            </a:extLst>
          </p:cNvPr>
          <p:cNvSpPr>
            <a:spLocks noGrp="1"/>
          </p:cNvSpPr>
          <p:nvPr>
            <p:ph idx="1"/>
          </p:nvPr>
        </p:nvSpPr>
        <p:spPr>
          <a:xfrm>
            <a:off x="744923" y="1302729"/>
            <a:ext cx="10511029" cy="5050570"/>
          </a:xfrm>
        </p:spPr>
        <p:txBody>
          <a:bodyPr>
            <a:noAutofit/>
          </a:bodyPr>
          <a:lstStyle/>
          <a:p>
            <a:pPr marL="0" indent="0">
              <a:buNone/>
            </a:pPr>
            <a:r>
              <a:rPr lang="en-US" sz="2400" b="1">
                <a:solidFill>
                  <a:schemeClr val="tx1"/>
                </a:solidFill>
              </a:rPr>
              <a:t>RMSD (Root Mean Square Deviation)</a:t>
            </a:r>
          </a:p>
          <a:p>
            <a:r>
              <a:rPr lang="en-GB" sz="2400">
                <a:solidFill>
                  <a:schemeClr val="tx1"/>
                </a:solidFill>
              </a:rPr>
              <a:t>What: </a:t>
            </a:r>
            <a:r>
              <a:rPr lang="en-GB" sz="2400" err="1">
                <a:solidFill>
                  <a:schemeClr val="tx1"/>
                </a:solidFill>
              </a:rPr>
              <a:t>avg</a:t>
            </a:r>
            <a:r>
              <a:rPr lang="en-GB" sz="2400">
                <a:solidFill>
                  <a:schemeClr val="tx1"/>
                </a:solidFill>
              </a:rPr>
              <a:t> atom distance after superposition (Å) — lower better</a:t>
            </a:r>
          </a:p>
          <a:p>
            <a:r>
              <a:rPr lang="en-GB" sz="2400">
                <a:solidFill>
                  <a:schemeClr val="tx1"/>
                </a:solidFill>
              </a:rPr>
              <a:t>Ranges: &lt;2 Å very close · 2–5 Å moderate · &gt;5 Å poor</a:t>
            </a:r>
          </a:p>
          <a:p>
            <a:r>
              <a:rPr lang="en-GB" sz="2400">
                <a:solidFill>
                  <a:schemeClr val="tx1"/>
                </a:solidFill>
              </a:rPr>
              <a:t>Caveat: sensitive to flexible loops &amp; length</a:t>
            </a:r>
          </a:p>
          <a:p>
            <a:pPr marL="0" indent="0">
              <a:buNone/>
            </a:pPr>
            <a:endParaRPr lang="en-US" sz="2400">
              <a:solidFill>
                <a:schemeClr val="tx1"/>
              </a:solidFill>
            </a:endParaRPr>
          </a:p>
          <a:p>
            <a:pPr marL="0" indent="0">
              <a:buNone/>
            </a:pPr>
            <a:r>
              <a:rPr lang="en-US" sz="2400" b="1">
                <a:solidFill>
                  <a:schemeClr val="tx1"/>
                </a:solidFill>
              </a:rPr>
              <a:t>TM-score (Template Modeling score)</a:t>
            </a:r>
          </a:p>
          <a:p>
            <a:r>
              <a:rPr lang="en-GB" sz="2400">
                <a:solidFill>
                  <a:schemeClr val="tx1"/>
                </a:solidFill>
              </a:rPr>
              <a:t>What: length-normalized 3D similarity (0–1)</a:t>
            </a:r>
          </a:p>
          <a:p>
            <a:r>
              <a:rPr lang="en-GB" sz="2400">
                <a:solidFill>
                  <a:schemeClr val="tx1"/>
                </a:solidFill>
              </a:rPr>
              <a:t>Read: ≥0.5 ⇒ same fold, ~0.3 ⇒ random</a:t>
            </a:r>
          </a:p>
          <a:p>
            <a:r>
              <a:rPr lang="en-GB" sz="2400">
                <a:solidFill>
                  <a:schemeClr val="tx1"/>
                </a:solidFill>
              </a:rPr>
              <a:t>Why better than RMSD: robust to length, less penalized by local shifts</a:t>
            </a:r>
            <a:endParaRPr lang="en-US" sz="2400">
              <a:solidFill>
                <a:schemeClr val="tx1"/>
              </a:solidFill>
            </a:endParaRPr>
          </a:p>
        </p:txBody>
      </p:sp>
      <p:sp>
        <p:nvSpPr>
          <p:cNvPr id="2" name="Title 1">
            <a:extLst>
              <a:ext uri="{FF2B5EF4-FFF2-40B4-BE49-F238E27FC236}">
                <a16:creationId xmlns:a16="http://schemas.microsoft.com/office/drawing/2014/main" id="{D6E5FF8F-6F6D-8B28-6ED5-574DF7F78F8F}"/>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dirty="0"/>
              <a:t>Evaluation </a:t>
            </a:r>
            <a:r>
              <a:rPr lang="de-DE" dirty="0" err="1"/>
              <a:t>Metrics</a:t>
            </a:r>
            <a:r>
              <a:rPr lang="de-DE" dirty="0"/>
              <a:t> – PLG </a:t>
            </a:r>
            <a:r>
              <a:rPr lang="de-DE" sz="2500" dirty="0"/>
              <a:t>(</a:t>
            </a:r>
            <a:r>
              <a:rPr lang="de-DE" sz="2500" dirty="0" err="1"/>
              <a:t>Controllable</a:t>
            </a:r>
            <a:r>
              <a:rPr lang="de-DE" sz="2500" dirty="0"/>
              <a:t>)</a:t>
            </a:r>
            <a:endParaRPr lang="en-US" dirty="0"/>
          </a:p>
        </p:txBody>
      </p:sp>
      <p:sp>
        <p:nvSpPr>
          <p:cNvPr id="4" name="Slide Number Placeholder 3">
            <a:extLst>
              <a:ext uri="{FF2B5EF4-FFF2-40B4-BE49-F238E27FC236}">
                <a16:creationId xmlns:a16="http://schemas.microsoft.com/office/drawing/2014/main" id="{313365CD-17F0-B333-C417-86237574F19F}"/>
              </a:ext>
            </a:extLst>
          </p:cNvPr>
          <p:cNvSpPr>
            <a:spLocks noGrp="1"/>
          </p:cNvSpPr>
          <p:nvPr>
            <p:ph type="sldNum" sz="quarter" idx="12"/>
          </p:nvPr>
        </p:nvSpPr>
        <p:spPr/>
        <p:txBody>
          <a:bodyPr>
            <a:normAutofit/>
          </a:bodyPr>
          <a:lstStyle/>
          <a:p>
            <a:r>
              <a:rPr lang="en-US" sz="1800"/>
              <a:t>26</a:t>
            </a:r>
          </a:p>
        </p:txBody>
      </p:sp>
    </p:spTree>
    <p:extLst>
      <p:ext uri="{BB962C8B-B14F-4D97-AF65-F5344CB8AC3E}">
        <p14:creationId xmlns:p14="http://schemas.microsoft.com/office/powerpoint/2010/main" val="15272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5F26E0-3EF7-7513-E66E-6E8810533997}"/>
              </a:ext>
            </a:extLst>
          </p:cNvPr>
          <p:cNvSpPr>
            <a:spLocks noGrp="1"/>
          </p:cNvSpPr>
          <p:nvPr>
            <p:ph idx="1"/>
          </p:nvPr>
        </p:nvSpPr>
        <p:spPr>
          <a:xfrm>
            <a:off x="651320" y="1318469"/>
            <a:ext cx="10282429" cy="5359057"/>
          </a:xfrm>
        </p:spPr>
        <p:txBody>
          <a:bodyPr>
            <a:noAutofit/>
          </a:bodyPr>
          <a:lstStyle/>
          <a:p>
            <a:pPr marL="0" indent="0">
              <a:buNone/>
            </a:pPr>
            <a:r>
              <a:rPr lang="en-US" sz="2400" b="1">
                <a:solidFill>
                  <a:schemeClr val="tx1"/>
                </a:solidFill>
              </a:rPr>
              <a:t>H-Prob (Homologous probability)</a:t>
            </a:r>
          </a:p>
          <a:p>
            <a:r>
              <a:rPr lang="en-GB" sz="2400">
                <a:solidFill>
                  <a:schemeClr val="tx1"/>
                </a:solidFill>
              </a:rPr>
              <a:t>What: Probability your structure is homologous to the best match</a:t>
            </a:r>
          </a:p>
          <a:p>
            <a:r>
              <a:rPr lang="en-GB" sz="2400">
                <a:solidFill>
                  <a:schemeClr val="tx1"/>
                </a:solidFill>
              </a:rPr>
              <a:t>Scale: 0–100% (higher = stronger homology evidence)</a:t>
            </a:r>
          </a:p>
          <a:p>
            <a:r>
              <a:rPr lang="en-GB" sz="2400">
                <a:solidFill>
                  <a:schemeClr val="tx1"/>
                </a:solidFill>
              </a:rPr>
              <a:t>Use: Confirms you hit the right family in controllable gen</a:t>
            </a:r>
          </a:p>
          <a:p>
            <a:endParaRPr lang="en-US" sz="2400">
              <a:solidFill>
                <a:schemeClr val="tx1"/>
              </a:solidFill>
            </a:endParaRPr>
          </a:p>
          <a:p>
            <a:pPr marL="0" indent="0">
              <a:buNone/>
            </a:pPr>
            <a:r>
              <a:rPr lang="en-US" sz="2400" b="1">
                <a:solidFill>
                  <a:schemeClr val="tx1"/>
                </a:solidFill>
              </a:rPr>
              <a:t>Seq-Ident (Sequence identity)</a:t>
            </a:r>
          </a:p>
          <a:p>
            <a:r>
              <a:rPr lang="en-GB" sz="2400">
                <a:solidFill>
                  <a:schemeClr val="tx1"/>
                </a:solidFill>
              </a:rPr>
              <a:t>What: % identical residues in the structure alignment</a:t>
            </a:r>
          </a:p>
          <a:p>
            <a:r>
              <a:rPr lang="en-GB" sz="2400">
                <a:solidFill>
                  <a:schemeClr val="tx1"/>
                </a:solidFill>
              </a:rPr>
              <a:t>Interpret:</a:t>
            </a:r>
          </a:p>
          <a:p>
            <a:pPr lvl="1"/>
            <a:r>
              <a:rPr lang="en-GB" sz="2000">
                <a:solidFill>
                  <a:schemeClr val="tx1"/>
                </a:solidFill>
              </a:rPr>
              <a:t>Low </a:t>
            </a:r>
            <a:r>
              <a:rPr lang="en-GB" sz="2000" err="1">
                <a:solidFill>
                  <a:schemeClr val="tx1"/>
                </a:solidFill>
              </a:rPr>
              <a:t>Seq</a:t>
            </a:r>
            <a:r>
              <a:rPr lang="en-GB" sz="2000">
                <a:solidFill>
                  <a:schemeClr val="tx1"/>
                </a:solidFill>
              </a:rPr>
              <a:t>-Ident + High TM-score → remote homolog (novel </a:t>
            </a:r>
            <a:r>
              <a:rPr lang="en-GB" sz="2000" err="1">
                <a:solidFill>
                  <a:schemeClr val="tx1"/>
                </a:solidFill>
              </a:rPr>
              <a:t>seq</a:t>
            </a:r>
            <a:r>
              <a:rPr lang="en-GB" sz="2000">
                <a:solidFill>
                  <a:schemeClr val="tx1"/>
                </a:solidFill>
              </a:rPr>
              <a:t>, same fold)</a:t>
            </a:r>
          </a:p>
          <a:p>
            <a:pPr lvl="1"/>
            <a:r>
              <a:rPr lang="en-GB" sz="2000">
                <a:solidFill>
                  <a:schemeClr val="tx1"/>
                </a:solidFill>
              </a:rPr>
              <a:t>High </a:t>
            </a:r>
            <a:r>
              <a:rPr lang="en-GB" sz="2000" err="1">
                <a:solidFill>
                  <a:schemeClr val="tx1"/>
                </a:solidFill>
              </a:rPr>
              <a:t>Seq</a:t>
            </a:r>
            <a:r>
              <a:rPr lang="en-GB" sz="2000">
                <a:solidFill>
                  <a:schemeClr val="tx1"/>
                </a:solidFill>
              </a:rPr>
              <a:t>-Ident + High TM-score → close variant (not very novel)</a:t>
            </a:r>
            <a:endParaRPr lang="en-US" sz="2000">
              <a:solidFill>
                <a:schemeClr val="tx1"/>
              </a:solidFill>
            </a:endParaRPr>
          </a:p>
        </p:txBody>
      </p:sp>
      <p:sp>
        <p:nvSpPr>
          <p:cNvPr id="4" name="Title 1">
            <a:extLst>
              <a:ext uri="{FF2B5EF4-FFF2-40B4-BE49-F238E27FC236}">
                <a16:creationId xmlns:a16="http://schemas.microsoft.com/office/drawing/2014/main" id="{70FD109D-71D0-7D55-332B-8FB00D44B5D8}"/>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dirty="0"/>
              <a:t>Evaluation </a:t>
            </a:r>
            <a:r>
              <a:rPr lang="de-DE" dirty="0" err="1"/>
              <a:t>Metrics</a:t>
            </a:r>
            <a:r>
              <a:rPr lang="de-DE" dirty="0"/>
              <a:t> – PLG </a:t>
            </a:r>
            <a:r>
              <a:rPr lang="de-DE" sz="2500" dirty="0"/>
              <a:t>(</a:t>
            </a:r>
            <a:r>
              <a:rPr lang="de-DE" sz="2500" dirty="0" err="1"/>
              <a:t>Controllable</a:t>
            </a:r>
            <a:r>
              <a:rPr lang="de-DE" sz="2500" dirty="0"/>
              <a:t>) </a:t>
            </a:r>
            <a:endParaRPr lang="en-US" dirty="0"/>
          </a:p>
        </p:txBody>
      </p:sp>
      <p:sp>
        <p:nvSpPr>
          <p:cNvPr id="2" name="Slide Number Placeholder 1">
            <a:extLst>
              <a:ext uri="{FF2B5EF4-FFF2-40B4-BE49-F238E27FC236}">
                <a16:creationId xmlns:a16="http://schemas.microsoft.com/office/drawing/2014/main" id="{CA37006E-38CD-0192-E866-19ADEFF6E411}"/>
              </a:ext>
            </a:extLst>
          </p:cNvPr>
          <p:cNvSpPr>
            <a:spLocks noGrp="1"/>
          </p:cNvSpPr>
          <p:nvPr>
            <p:ph type="sldNum" sz="quarter" idx="12"/>
          </p:nvPr>
        </p:nvSpPr>
        <p:spPr/>
        <p:txBody>
          <a:bodyPr>
            <a:normAutofit/>
          </a:bodyPr>
          <a:lstStyle/>
          <a:p>
            <a:r>
              <a:rPr lang="en-US" sz="1800"/>
              <a:t>27</a:t>
            </a:r>
          </a:p>
        </p:txBody>
      </p:sp>
    </p:spTree>
    <p:extLst>
      <p:ext uri="{BB962C8B-B14F-4D97-AF65-F5344CB8AC3E}">
        <p14:creationId xmlns:p14="http://schemas.microsoft.com/office/powerpoint/2010/main" val="428284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D109D-71D0-7D55-332B-8FB00D44B5D8}"/>
              </a:ext>
            </a:extLst>
          </p:cNvPr>
          <p:cNvSpPr txBox="1">
            <a:spLocks/>
          </p:cNvSpPr>
          <p:nvPr/>
        </p:nvSpPr>
        <p:spPr>
          <a:xfrm>
            <a:off x="651320" y="39115"/>
            <a:ext cx="10855869"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Evaluation </a:t>
            </a:r>
            <a:r>
              <a:rPr lang="de-DE" err="1"/>
              <a:t>Metrics</a:t>
            </a:r>
            <a:r>
              <a:rPr lang="de-DE"/>
              <a:t> - PLU</a:t>
            </a:r>
            <a:endParaRPr lang="en-US"/>
          </a:p>
        </p:txBody>
      </p:sp>
      <p:sp>
        <p:nvSpPr>
          <p:cNvPr id="5" name="Content Placeholder 4">
            <a:extLst>
              <a:ext uri="{FF2B5EF4-FFF2-40B4-BE49-F238E27FC236}">
                <a16:creationId xmlns:a16="http://schemas.microsoft.com/office/drawing/2014/main" id="{3FC110BC-0F1F-2BC4-777B-F2261B0B369B}"/>
              </a:ext>
            </a:extLst>
          </p:cNvPr>
          <p:cNvSpPr>
            <a:spLocks noGrp="1"/>
          </p:cNvSpPr>
          <p:nvPr>
            <p:ph idx="1"/>
          </p:nvPr>
        </p:nvSpPr>
        <p:spPr>
          <a:xfrm>
            <a:off x="651320" y="1253330"/>
            <a:ext cx="4652950" cy="5604669"/>
          </a:xfrm>
        </p:spPr>
        <p:txBody>
          <a:bodyPr>
            <a:normAutofit lnSpcReduction="10000"/>
          </a:bodyPr>
          <a:lstStyle/>
          <a:p>
            <a:pPr marL="0" indent="0">
              <a:buNone/>
            </a:pPr>
            <a:r>
              <a:rPr lang="en-US" sz="2400">
                <a:solidFill>
                  <a:schemeClr val="tx1"/>
                </a:solidFill>
              </a:rPr>
              <a:t>For the </a:t>
            </a:r>
            <a:r>
              <a:rPr lang="en-US" sz="2400" i="1" err="1">
                <a:solidFill>
                  <a:schemeClr val="tx1"/>
                </a:solidFill>
              </a:rPr>
              <a:t>i</a:t>
            </a:r>
            <a:r>
              <a:rPr lang="en-US" sz="2400" err="1">
                <a:solidFill>
                  <a:schemeClr val="tx1"/>
                </a:solidFill>
              </a:rPr>
              <a:t>-th</a:t>
            </a:r>
            <a:r>
              <a:rPr lang="en-US" sz="2400">
                <a:solidFill>
                  <a:schemeClr val="tx1"/>
                </a:solidFill>
              </a:rPr>
              <a:t> protein:</a:t>
            </a:r>
          </a:p>
          <a:p>
            <a:pPr lvl="1"/>
            <a:r>
              <a:rPr lang="en-US" sz="2400" b="1">
                <a:solidFill>
                  <a:schemeClr val="tx1"/>
                </a:solidFill>
              </a:rPr>
              <a:t>Truth</a:t>
            </a:r>
            <a:r>
              <a:rPr lang="en-US" sz="2400">
                <a:solidFill>
                  <a:schemeClr val="tx1"/>
                </a:solidFill>
              </a:rPr>
              <a:t> = set Fi</a:t>
            </a:r>
          </a:p>
          <a:p>
            <a:pPr lvl="1"/>
            <a:r>
              <a:rPr lang="en-US" sz="2400" b="1">
                <a:solidFill>
                  <a:schemeClr val="tx1"/>
                </a:solidFill>
              </a:rPr>
              <a:t>Prediction</a:t>
            </a:r>
            <a:r>
              <a:rPr lang="en-US" sz="2400">
                <a:solidFill>
                  <a:schemeClr val="tx1"/>
                </a:solidFill>
              </a:rPr>
              <a:t> = set Fi′</a:t>
            </a:r>
          </a:p>
          <a:p>
            <a:pPr marL="274320" lvl="1" indent="0">
              <a:buNone/>
            </a:pPr>
            <a:endParaRPr lang="en-US" sz="2400">
              <a:solidFill>
                <a:schemeClr val="tx1"/>
              </a:solidFill>
            </a:endParaRPr>
          </a:p>
          <a:p>
            <a:pPr marL="0" indent="0">
              <a:buNone/>
            </a:pPr>
            <a:r>
              <a:rPr lang="en-GB" sz="2400">
                <a:solidFill>
                  <a:schemeClr val="tx1"/>
                </a:solidFill>
              </a:rPr>
              <a:t>Test set: 10,000 sequences, multi-label; labels are a subset of the 11,268 superfamilies</a:t>
            </a:r>
          </a:p>
          <a:p>
            <a:pPr marL="274320" lvl="1" indent="0">
              <a:buNone/>
            </a:pPr>
            <a:endParaRPr lang="en-GB" sz="2000">
              <a:solidFill>
                <a:schemeClr val="tx1"/>
              </a:solidFill>
            </a:endParaRPr>
          </a:p>
          <a:p>
            <a:pPr marL="0" indent="0">
              <a:buNone/>
            </a:pPr>
            <a:r>
              <a:rPr lang="en-GB" sz="2200">
                <a:solidFill>
                  <a:schemeClr val="tx1"/>
                </a:solidFill>
              </a:rPr>
              <a:t>Truth: {</a:t>
            </a:r>
            <a:r>
              <a:rPr lang="en-GB" sz="2200" err="1">
                <a:solidFill>
                  <a:schemeClr val="tx1"/>
                </a:solidFill>
              </a:rPr>
              <a:t>Trx</a:t>
            </a:r>
            <a:r>
              <a:rPr lang="en-GB" sz="2200">
                <a:solidFill>
                  <a:schemeClr val="tx1"/>
                </a:solidFill>
              </a:rPr>
              <a:t>, SAM-MT, </a:t>
            </a:r>
            <a:r>
              <a:rPr lang="en-GB" sz="2200" err="1">
                <a:solidFill>
                  <a:schemeClr val="tx1"/>
                </a:solidFill>
              </a:rPr>
              <a:t>CheY</a:t>
            </a:r>
            <a:r>
              <a:rPr lang="en-GB" sz="2200">
                <a:solidFill>
                  <a:schemeClr val="tx1"/>
                </a:solidFill>
              </a:rPr>
              <a:t>}</a:t>
            </a:r>
          </a:p>
          <a:p>
            <a:pPr marL="0" indent="0">
              <a:buNone/>
            </a:pPr>
            <a:r>
              <a:rPr lang="en-GB" sz="2200">
                <a:solidFill>
                  <a:schemeClr val="tx1"/>
                </a:solidFill>
              </a:rPr>
              <a:t>Pred : {</a:t>
            </a:r>
            <a:r>
              <a:rPr lang="en-GB" sz="2200" err="1">
                <a:solidFill>
                  <a:schemeClr val="tx1"/>
                </a:solidFill>
              </a:rPr>
              <a:t>Trx</a:t>
            </a:r>
            <a:r>
              <a:rPr lang="en-GB" sz="2200">
                <a:solidFill>
                  <a:schemeClr val="tx1"/>
                </a:solidFill>
              </a:rPr>
              <a:t>, TPHD}</a:t>
            </a:r>
          </a:p>
          <a:p>
            <a:pPr marL="0" indent="0">
              <a:buNone/>
            </a:pPr>
            <a:endParaRPr lang="en-GB" sz="2200">
              <a:solidFill>
                <a:schemeClr val="tx1"/>
              </a:solidFill>
            </a:endParaRPr>
          </a:p>
          <a:p>
            <a:pPr marL="0" indent="0">
              <a:buNone/>
            </a:pPr>
            <a:r>
              <a:rPr lang="en-GB" sz="2200" b="1">
                <a:solidFill>
                  <a:schemeClr val="tx1"/>
                </a:solidFill>
              </a:rPr>
              <a:t>TP=1, FP=1, FN=2 → </a:t>
            </a:r>
            <a:r>
              <a:rPr lang="en-GB" sz="2200" b="1" err="1">
                <a:solidFill>
                  <a:schemeClr val="tx1"/>
                </a:solidFill>
              </a:rPr>
              <a:t>Prec</a:t>
            </a:r>
            <a:r>
              <a:rPr lang="en-GB" sz="2200" b="1">
                <a:solidFill>
                  <a:schemeClr val="tx1"/>
                </a:solidFill>
              </a:rPr>
              <a:t>=0.5, Rec=0.33, F1=0.40, </a:t>
            </a:r>
            <a:r>
              <a:rPr lang="en-GB" sz="2200" b="1" err="1">
                <a:solidFill>
                  <a:schemeClr val="tx1"/>
                </a:solidFill>
              </a:rPr>
              <a:t>Jacc</a:t>
            </a:r>
            <a:r>
              <a:rPr lang="en-GB" sz="2200" b="1">
                <a:solidFill>
                  <a:schemeClr val="tx1"/>
                </a:solidFill>
              </a:rPr>
              <a:t>=0.25</a:t>
            </a:r>
            <a:endParaRPr lang="en-DE" sz="2200" b="1">
              <a:solidFill>
                <a:schemeClr val="tx1"/>
              </a:solidFill>
            </a:endParaRPr>
          </a:p>
        </p:txBody>
      </p:sp>
      <p:pic>
        <p:nvPicPr>
          <p:cNvPr id="6" name="Picture 5">
            <a:extLst>
              <a:ext uri="{FF2B5EF4-FFF2-40B4-BE49-F238E27FC236}">
                <a16:creationId xmlns:a16="http://schemas.microsoft.com/office/drawing/2014/main" id="{631EBF21-3926-CB9F-E2AC-4D37B57B4B1C}"/>
              </a:ext>
            </a:extLst>
          </p:cNvPr>
          <p:cNvPicPr>
            <a:picLocks noChangeAspect="1"/>
          </p:cNvPicPr>
          <p:nvPr/>
        </p:nvPicPr>
        <p:blipFill>
          <a:blip r:embed="rId3"/>
          <a:stretch>
            <a:fillRect/>
          </a:stretch>
        </p:blipFill>
        <p:spPr>
          <a:xfrm>
            <a:off x="4776039" y="1167872"/>
            <a:ext cx="6161134" cy="1293838"/>
          </a:xfrm>
          <a:prstGeom prst="rect">
            <a:avLst/>
          </a:prstGeom>
        </p:spPr>
      </p:pic>
      <p:pic>
        <p:nvPicPr>
          <p:cNvPr id="7" name="Picture 6">
            <a:extLst>
              <a:ext uri="{FF2B5EF4-FFF2-40B4-BE49-F238E27FC236}">
                <a16:creationId xmlns:a16="http://schemas.microsoft.com/office/drawing/2014/main" id="{8EB6303D-2F2A-C872-EBF7-17E41982426D}"/>
              </a:ext>
            </a:extLst>
          </p:cNvPr>
          <p:cNvPicPr>
            <a:picLocks noChangeAspect="1"/>
          </p:cNvPicPr>
          <p:nvPr/>
        </p:nvPicPr>
        <p:blipFill>
          <a:blip r:embed="rId4"/>
          <a:stretch>
            <a:fillRect/>
          </a:stretch>
        </p:blipFill>
        <p:spPr>
          <a:xfrm>
            <a:off x="5103384" y="2547290"/>
            <a:ext cx="5390993" cy="1293838"/>
          </a:xfrm>
          <a:prstGeom prst="rect">
            <a:avLst/>
          </a:prstGeom>
        </p:spPr>
      </p:pic>
      <p:pic>
        <p:nvPicPr>
          <p:cNvPr id="8" name="Picture 7">
            <a:extLst>
              <a:ext uri="{FF2B5EF4-FFF2-40B4-BE49-F238E27FC236}">
                <a16:creationId xmlns:a16="http://schemas.microsoft.com/office/drawing/2014/main" id="{F5444253-C9A9-7417-4E24-99C4CCB07F0E}"/>
              </a:ext>
            </a:extLst>
          </p:cNvPr>
          <p:cNvPicPr>
            <a:picLocks noChangeAspect="1"/>
          </p:cNvPicPr>
          <p:nvPr/>
        </p:nvPicPr>
        <p:blipFill>
          <a:blip r:embed="rId5"/>
          <a:stretch>
            <a:fillRect/>
          </a:stretch>
        </p:blipFill>
        <p:spPr>
          <a:xfrm>
            <a:off x="5304269" y="3926708"/>
            <a:ext cx="5632904" cy="1506800"/>
          </a:xfrm>
          <a:prstGeom prst="rect">
            <a:avLst/>
          </a:prstGeom>
        </p:spPr>
      </p:pic>
      <p:pic>
        <p:nvPicPr>
          <p:cNvPr id="9" name="Picture 8">
            <a:extLst>
              <a:ext uri="{FF2B5EF4-FFF2-40B4-BE49-F238E27FC236}">
                <a16:creationId xmlns:a16="http://schemas.microsoft.com/office/drawing/2014/main" id="{B4DBA484-E8EA-E649-41DE-57900DF19D78}"/>
              </a:ext>
            </a:extLst>
          </p:cNvPr>
          <p:cNvPicPr>
            <a:picLocks noChangeAspect="1"/>
          </p:cNvPicPr>
          <p:nvPr/>
        </p:nvPicPr>
        <p:blipFill>
          <a:blip r:embed="rId6"/>
          <a:stretch>
            <a:fillRect/>
          </a:stretch>
        </p:blipFill>
        <p:spPr>
          <a:xfrm>
            <a:off x="5103384" y="5604668"/>
            <a:ext cx="6034674" cy="1146587"/>
          </a:xfrm>
          <a:prstGeom prst="rect">
            <a:avLst/>
          </a:prstGeom>
        </p:spPr>
      </p:pic>
      <p:sp>
        <p:nvSpPr>
          <p:cNvPr id="2" name="Slide Number Placeholder 1">
            <a:extLst>
              <a:ext uri="{FF2B5EF4-FFF2-40B4-BE49-F238E27FC236}">
                <a16:creationId xmlns:a16="http://schemas.microsoft.com/office/drawing/2014/main" id="{F8A83E58-EB61-895A-CF68-BAF0EEA4B451}"/>
              </a:ext>
            </a:extLst>
          </p:cNvPr>
          <p:cNvSpPr>
            <a:spLocks noGrp="1"/>
          </p:cNvSpPr>
          <p:nvPr>
            <p:ph type="sldNum" sz="quarter" idx="12"/>
          </p:nvPr>
        </p:nvSpPr>
        <p:spPr/>
        <p:txBody>
          <a:bodyPr>
            <a:normAutofit/>
          </a:bodyPr>
          <a:lstStyle/>
          <a:p>
            <a:r>
              <a:rPr lang="en-US" sz="1800"/>
              <a:t>28</a:t>
            </a:r>
          </a:p>
        </p:txBody>
      </p:sp>
    </p:spTree>
    <p:extLst>
      <p:ext uri="{BB962C8B-B14F-4D97-AF65-F5344CB8AC3E}">
        <p14:creationId xmlns:p14="http://schemas.microsoft.com/office/powerpoint/2010/main" val="207183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B2FE7-EF28-6E96-641A-B39E4C579C21}"/>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2EFA8924-42E1-5864-25E1-4D20E8EF21E0}"/>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00E12DEE-B3ED-9DBD-31F9-14E472F5AA2C}"/>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400776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1" nodeType="clickEffect">
                                  <p:stCondLst>
                                    <p:cond delay="0"/>
                                  </p:stCondLst>
                                  <p:childTnLst>
                                    <p:set>
                                      <p:cBhvr>
                                        <p:cTn id="25" dur="1" fill="hold">
                                          <p:stCondLst>
                                            <p:cond delay="0"/>
                                          </p:stCondLst>
                                        </p:cTn>
                                        <p:tgtEl>
                                          <p:spTgt spid="17">
                                            <p:graphicEl>
                                              <a:dgm id="{9137A5A0-3C11-4FF4-9489-FE7305689B61}"/>
                                            </p:graphicEl>
                                          </p:spTgt>
                                        </p:tgtEl>
                                        <p:attrNameLst>
                                          <p:attrName>style.visibility</p:attrName>
                                        </p:attrNameLst>
                                      </p:cBhvr>
                                      <p:to>
                                        <p:strVal val="visible"/>
                                      </p:to>
                                    </p:set>
                                    <p:anim calcmode="lin" valueType="num">
                                      <p:cBhvr additive="base">
                                        <p:cTn id="26" dur="500" fill="hold"/>
                                        <p:tgtEl>
                                          <p:spTgt spid="17">
                                            <p:graphicEl>
                                              <a:dgm id="{9137A5A0-3C11-4FF4-9489-FE7305689B61}"/>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
                                            <p:graphicEl>
                                              <a:dgm id="{9137A5A0-3C11-4FF4-9489-FE7305689B61}"/>
                                            </p:graphicEl>
                                          </p:spTgt>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17">
                                            <p:graphicEl>
                                              <a:dgm id="{92725C6B-2CDB-441F-B3EF-D1398039A6EE}"/>
                                            </p:graphicEl>
                                          </p:spTgt>
                                        </p:tgtEl>
                                        <p:attrNameLst>
                                          <p:attrName>style.visibility</p:attrName>
                                        </p:attrNameLst>
                                      </p:cBhvr>
                                      <p:to>
                                        <p:strVal val="visible"/>
                                      </p:to>
                                    </p:set>
                                    <p:anim calcmode="lin" valueType="num">
                                      <p:cBhvr additive="base">
                                        <p:cTn id="30" dur="500" fill="hold"/>
                                        <p:tgtEl>
                                          <p:spTgt spid="17">
                                            <p:graphicEl>
                                              <a:dgm id="{92725C6B-2CDB-441F-B3EF-D1398039A6EE}"/>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
                                            <p:graphicEl>
                                              <a:dgm id="{92725C6B-2CDB-441F-B3EF-D1398039A6EE}"/>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17">
                                            <p:graphicEl>
                                              <a:dgm id="{3C0C9CBC-0FEE-4DFC-B98F-9D42D6D5C72D}"/>
                                            </p:graphicEl>
                                          </p:spTgt>
                                        </p:tgtEl>
                                        <p:attrNameLst>
                                          <p:attrName>style.visibility</p:attrName>
                                        </p:attrNameLst>
                                      </p:cBhvr>
                                      <p:to>
                                        <p:strVal val="visible"/>
                                      </p:to>
                                    </p:set>
                                    <p:anim calcmode="lin" valueType="num">
                                      <p:cBhvr additive="base">
                                        <p:cTn id="34" dur="500" fill="hold"/>
                                        <p:tgtEl>
                                          <p:spTgt spid="17">
                                            <p:graphicEl>
                                              <a:dgm id="{3C0C9CBC-0FEE-4DFC-B98F-9D42D6D5C72D}"/>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
                                            <p:graphicEl>
                                              <a:dgm id="{3C0C9CBC-0FEE-4DFC-B98F-9D42D6D5C72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4E2E1-F1AD-FF08-0161-A0C6223D8A85}"/>
              </a:ext>
            </a:extLst>
          </p:cNvPr>
          <p:cNvSpPr>
            <a:spLocks noGrp="1"/>
          </p:cNvSpPr>
          <p:nvPr>
            <p:ph idx="1"/>
          </p:nvPr>
        </p:nvSpPr>
        <p:spPr>
          <a:xfrm>
            <a:off x="661797" y="1390650"/>
            <a:ext cx="8595360" cy="4351337"/>
          </a:xfrm>
        </p:spPr>
        <p:txBody>
          <a:bodyPr/>
          <a:lstStyle/>
          <a:p>
            <a:pPr marL="0" indent="0">
              <a:buNone/>
            </a:pPr>
            <a:r>
              <a:rPr lang="en-US" sz="2400">
                <a:solidFill>
                  <a:schemeClr val="tx1"/>
                </a:solidFill>
              </a:rPr>
              <a:t>Uncontrolled Protein Generation</a:t>
            </a:r>
          </a:p>
          <a:p>
            <a:endParaRPr lang="en-US"/>
          </a:p>
        </p:txBody>
      </p:sp>
      <p:pic>
        <p:nvPicPr>
          <p:cNvPr id="6" name="Picture 5">
            <a:extLst>
              <a:ext uri="{FF2B5EF4-FFF2-40B4-BE49-F238E27FC236}">
                <a16:creationId xmlns:a16="http://schemas.microsoft.com/office/drawing/2014/main" id="{7BCE3736-DF01-C43C-48DD-0FF6067A745F}"/>
              </a:ext>
            </a:extLst>
          </p:cNvPr>
          <p:cNvPicPr>
            <a:picLocks noChangeAspect="1"/>
          </p:cNvPicPr>
          <p:nvPr/>
        </p:nvPicPr>
        <p:blipFill>
          <a:blip r:embed="rId3"/>
          <a:stretch>
            <a:fillRect/>
          </a:stretch>
        </p:blipFill>
        <p:spPr>
          <a:xfrm>
            <a:off x="647510" y="2019121"/>
            <a:ext cx="9829337" cy="3561069"/>
          </a:xfrm>
          <a:prstGeom prst="rect">
            <a:avLst/>
          </a:prstGeom>
        </p:spPr>
      </p:pic>
      <p:sp>
        <p:nvSpPr>
          <p:cNvPr id="8" name="TextBox 7">
            <a:extLst>
              <a:ext uri="{FF2B5EF4-FFF2-40B4-BE49-F238E27FC236}">
                <a16:creationId xmlns:a16="http://schemas.microsoft.com/office/drawing/2014/main" id="{81088309-1C89-F379-1177-13963C42A748}"/>
              </a:ext>
            </a:extLst>
          </p:cNvPr>
          <p:cNvSpPr txBox="1"/>
          <p:nvPr/>
        </p:nvSpPr>
        <p:spPr>
          <a:xfrm>
            <a:off x="932608" y="5710118"/>
            <a:ext cx="9544239" cy="400110"/>
          </a:xfrm>
          <a:prstGeom prst="rect">
            <a:avLst/>
          </a:prstGeom>
          <a:noFill/>
        </p:spPr>
        <p:txBody>
          <a:bodyPr wrap="square">
            <a:spAutoFit/>
          </a:bodyPr>
          <a:lstStyle/>
          <a:p>
            <a:r>
              <a:rPr lang="en-GB" sz="2000" b="1"/>
              <a:t>Uncontrollable protein generation</a:t>
            </a:r>
            <a:r>
              <a:rPr lang="en-GB" sz="2000"/>
              <a:t> = sampling de novo sequences</a:t>
            </a:r>
            <a:endParaRPr lang="en-DE" sz="2000"/>
          </a:p>
        </p:txBody>
      </p:sp>
      <p:sp>
        <p:nvSpPr>
          <p:cNvPr id="7" name="Title 1">
            <a:extLst>
              <a:ext uri="{FF2B5EF4-FFF2-40B4-BE49-F238E27FC236}">
                <a16:creationId xmlns:a16="http://schemas.microsoft.com/office/drawing/2014/main" id="{3DB65E83-228A-2485-C8B7-6CF13C9D9AF3}"/>
              </a:ext>
            </a:extLst>
          </p:cNvPr>
          <p:cNvSpPr>
            <a:spLocks noGrp="1"/>
          </p:cNvSpPr>
          <p:nvPr>
            <p:ph type="title"/>
          </p:nvPr>
        </p:nvSpPr>
        <p:spPr>
          <a:xfrm>
            <a:off x="651321" y="39115"/>
            <a:ext cx="7461880" cy="653415"/>
          </a:xfrm>
        </p:spPr>
        <p:txBody>
          <a:bodyPr>
            <a:normAutofit fontScale="90000"/>
          </a:bodyPr>
          <a:lstStyle/>
          <a:p>
            <a:r>
              <a:rPr lang="en-GB"/>
              <a:t>Results</a:t>
            </a:r>
            <a:endParaRPr lang="en-US"/>
          </a:p>
        </p:txBody>
      </p:sp>
      <p:pic>
        <p:nvPicPr>
          <p:cNvPr id="12" name="Picture 11">
            <a:extLst>
              <a:ext uri="{FF2B5EF4-FFF2-40B4-BE49-F238E27FC236}">
                <a16:creationId xmlns:a16="http://schemas.microsoft.com/office/drawing/2014/main" id="{97D45003-74FC-C38E-D6F7-6A6EAB13434C}"/>
              </a:ext>
            </a:extLst>
          </p:cNvPr>
          <p:cNvPicPr>
            <a:picLocks noChangeAspect="1"/>
          </p:cNvPicPr>
          <p:nvPr/>
        </p:nvPicPr>
        <p:blipFill>
          <a:blip r:embed="rId4"/>
          <a:stretch>
            <a:fillRect/>
          </a:stretch>
        </p:blipFill>
        <p:spPr>
          <a:xfrm>
            <a:off x="493131" y="3566050"/>
            <a:ext cx="10444043" cy="1160784"/>
          </a:xfrm>
          <a:prstGeom prst="rect">
            <a:avLst/>
          </a:prstGeom>
        </p:spPr>
      </p:pic>
      <p:pic>
        <p:nvPicPr>
          <p:cNvPr id="14" name="Picture 13">
            <a:extLst>
              <a:ext uri="{FF2B5EF4-FFF2-40B4-BE49-F238E27FC236}">
                <a16:creationId xmlns:a16="http://schemas.microsoft.com/office/drawing/2014/main" id="{4AA2D35B-E526-29BC-0ECF-7E723C65A0F9}"/>
              </a:ext>
            </a:extLst>
          </p:cNvPr>
          <p:cNvPicPr>
            <a:picLocks noChangeAspect="1"/>
          </p:cNvPicPr>
          <p:nvPr/>
        </p:nvPicPr>
        <p:blipFill>
          <a:blip r:embed="rId5"/>
          <a:stretch>
            <a:fillRect/>
          </a:stretch>
        </p:blipFill>
        <p:spPr>
          <a:xfrm>
            <a:off x="484066" y="2712694"/>
            <a:ext cx="10598422" cy="925117"/>
          </a:xfrm>
          <a:prstGeom prst="rect">
            <a:avLst/>
          </a:prstGeom>
        </p:spPr>
      </p:pic>
      <p:sp>
        <p:nvSpPr>
          <p:cNvPr id="15" name="TextBox 14">
            <a:extLst>
              <a:ext uri="{FF2B5EF4-FFF2-40B4-BE49-F238E27FC236}">
                <a16:creationId xmlns:a16="http://schemas.microsoft.com/office/drawing/2014/main" id="{8A10ED6D-62AF-E3F7-FDD1-CE0893C894B5}"/>
              </a:ext>
            </a:extLst>
          </p:cNvPr>
          <p:cNvSpPr txBox="1"/>
          <p:nvPr/>
        </p:nvSpPr>
        <p:spPr>
          <a:xfrm>
            <a:off x="795647" y="4322618"/>
            <a:ext cx="10141527" cy="400110"/>
          </a:xfrm>
          <a:prstGeom prst="rect">
            <a:avLst/>
          </a:prstGeom>
          <a:noFill/>
          <a:ln w="38100">
            <a:solidFill>
              <a:srgbClr val="FF0000"/>
            </a:solidFill>
          </a:ln>
        </p:spPr>
        <p:txBody>
          <a:bodyPr wrap="square" rtlCol="0">
            <a:spAutoFit/>
          </a:bodyPr>
          <a:lstStyle/>
          <a:p>
            <a:endParaRPr lang="en-DE"/>
          </a:p>
        </p:txBody>
      </p:sp>
      <p:sp>
        <p:nvSpPr>
          <p:cNvPr id="2" name="Slide Number Placeholder 1">
            <a:extLst>
              <a:ext uri="{FF2B5EF4-FFF2-40B4-BE49-F238E27FC236}">
                <a16:creationId xmlns:a16="http://schemas.microsoft.com/office/drawing/2014/main" id="{E8B9B50D-83DC-5165-E90A-0B19C5289EC2}"/>
              </a:ext>
            </a:extLst>
          </p:cNvPr>
          <p:cNvSpPr>
            <a:spLocks noGrp="1"/>
          </p:cNvSpPr>
          <p:nvPr>
            <p:ph type="sldNum" sz="quarter" idx="12"/>
          </p:nvPr>
        </p:nvSpPr>
        <p:spPr/>
        <p:txBody>
          <a:bodyPr>
            <a:normAutofit/>
          </a:bodyPr>
          <a:lstStyle/>
          <a:p>
            <a:r>
              <a:rPr lang="en-US" sz="1800"/>
              <a:t>29</a:t>
            </a:r>
          </a:p>
        </p:txBody>
      </p:sp>
    </p:spTree>
    <p:extLst>
      <p:ext uri="{BB962C8B-B14F-4D97-AF65-F5344CB8AC3E}">
        <p14:creationId xmlns:p14="http://schemas.microsoft.com/office/powerpoint/2010/main" val="188145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8EB85-AB49-8DFC-8174-03281F2630CD}"/>
              </a:ext>
            </a:extLst>
          </p:cNvPr>
          <p:cNvSpPr>
            <a:spLocks noGrp="1"/>
          </p:cNvSpPr>
          <p:nvPr>
            <p:ph idx="1"/>
          </p:nvPr>
        </p:nvSpPr>
        <p:spPr>
          <a:xfrm>
            <a:off x="589509" y="680932"/>
            <a:ext cx="10646816" cy="4351337"/>
          </a:xfrm>
        </p:spPr>
        <p:txBody>
          <a:bodyPr/>
          <a:lstStyle/>
          <a:p>
            <a:pPr marL="0" indent="0">
              <a:buNone/>
            </a:pPr>
            <a:r>
              <a:rPr lang="en-US" sz="2400">
                <a:solidFill>
                  <a:schemeClr val="tx1"/>
                </a:solidFill>
              </a:rPr>
              <a:t>Controlled Protein Generation</a:t>
            </a:r>
          </a:p>
          <a:p>
            <a:endParaRPr lang="en-US"/>
          </a:p>
        </p:txBody>
      </p:sp>
      <p:pic>
        <p:nvPicPr>
          <p:cNvPr id="5" name="Picture 4">
            <a:extLst>
              <a:ext uri="{FF2B5EF4-FFF2-40B4-BE49-F238E27FC236}">
                <a16:creationId xmlns:a16="http://schemas.microsoft.com/office/drawing/2014/main" id="{D6494CAC-8D72-4B27-2705-1E31A19F0546}"/>
              </a:ext>
            </a:extLst>
          </p:cNvPr>
          <p:cNvPicPr>
            <a:picLocks noChangeAspect="1"/>
          </p:cNvPicPr>
          <p:nvPr/>
        </p:nvPicPr>
        <p:blipFill rotWithShape="1">
          <a:blip r:embed="rId3"/>
          <a:srcRect l="2070" r="3845"/>
          <a:stretch/>
        </p:blipFill>
        <p:spPr>
          <a:xfrm>
            <a:off x="589509" y="1309900"/>
            <a:ext cx="10601077" cy="3337649"/>
          </a:xfrm>
          <a:prstGeom prst="rect">
            <a:avLst/>
          </a:prstGeom>
        </p:spPr>
      </p:pic>
      <p:sp>
        <p:nvSpPr>
          <p:cNvPr id="4" name="TextBox 3">
            <a:extLst>
              <a:ext uri="{FF2B5EF4-FFF2-40B4-BE49-F238E27FC236}">
                <a16:creationId xmlns:a16="http://schemas.microsoft.com/office/drawing/2014/main" id="{050615AA-BAFF-13A9-DEB8-6E8C71602EEB}"/>
              </a:ext>
            </a:extLst>
          </p:cNvPr>
          <p:cNvSpPr txBox="1"/>
          <p:nvPr/>
        </p:nvSpPr>
        <p:spPr>
          <a:xfrm>
            <a:off x="635248" y="4647549"/>
            <a:ext cx="11088001" cy="1569660"/>
          </a:xfrm>
          <a:prstGeom prst="rect">
            <a:avLst/>
          </a:prstGeom>
          <a:noFill/>
        </p:spPr>
        <p:txBody>
          <a:bodyPr wrap="square">
            <a:spAutoFit/>
          </a:bodyPr>
          <a:lstStyle/>
          <a:p>
            <a:r>
              <a:rPr lang="en-GB" sz="2400"/>
              <a:t>Setup: For each of SAM-MT, TPHD, </a:t>
            </a:r>
            <a:r>
              <a:rPr lang="en-GB" sz="2400" err="1"/>
              <a:t>Trx</a:t>
            </a:r>
            <a:r>
              <a:rPr lang="en-GB" sz="2400"/>
              <a:t>, </a:t>
            </a:r>
            <a:r>
              <a:rPr lang="en-GB" sz="2400" err="1"/>
              <a:t>CheY</a:t>
            </a:r>
            <a:r>
              <a:rPr lang="en-GB" sz="2400"/>
              <a:t> </a:t>
            </a:r>
          </a:p>
          <a:p>
            <a:r>
              <a:rPr lang="en-GB" sz="2400"/>
              <a:t>100 generated + 100 natural sequences</a:t>
            </a:r>
          </a:p>
          <a:p>
            <a:endParaRPr lang="en-GB" sz="2400"/>
          </a:p>
          <a:p>
            <a:r>
              <a:rPr lang="en-GB" sz="2300"/>
              <a:t>Score: TM-score↑ (fold similarity) and H-Prob↑ (homology prob.) via </a:t>
            </a:r>
            <a:r>
              <a:rPr lang="en-GB" sz="2300" err="1"/>
              <a:t>Foldseek</a:t>
            </a:r>
            <a:endParaRPr lang="en-DE" sz="2300"/>
          </a:p>
        </p:txBody>
      </p:sp>
      <p:pic>
        <p:nvPicPr>
          <p:cNvPr id="6" name="Picture 5">
            <a:extLst>
              <a:ext uri="{FF2B5EF4-FFF2-40B4-BE49-F238E27FC236}">
                <a16:creationId xmlns:a16="http://schemas.microsoft.com/office/drawing/2014/main" id="{C3905E04-238F-60F5-14A8-5B31855B58FC}"/>
              </a:ext>
            </a:extLst>
          </p:cNvPr>
          <p:cNvPicPr>
            <a:picLocks noChangeAspect="1"/>
          </p:cNvPicPr>
          <p:nvPr/>
        </p:nvPicPr>
        <p:blipFill>
          <a:blip r:embed="rId4"/>
          <a:stretch>
            <a:fillRect/>
          </a:stretch>
        </p:blipFill>
        <p:spPr>
          <a:xfrm>
            <a:off x="0" y="2862875"/>
            <a:ext cx="12192000" cy="2569504"/>
          </a:xfrm>
          <a:prstGeom prst="rect">
            <a:avLst/>
          </a:prstGeom>
        </p:spPr>
      </p:pic>
      <p:sp>
        <p:nvSpPr>
          <p:cNvPr id="7" name="TextBox 6">
            <a:extLst>
              <a:ext uri="{FF2B5EF4-FFF2-40B4-BE49-F238E27FC236}">
                <a16:creationId xmlns:a16="http://schemas.microsoft.com/office/drawing/2014/main" id="{7E3F2ADC-4CF2-17C8-AE4C-F5B6ED5D805E}"/>
              </a:ext>
            </a:extLst>
          </p:cNvPr>
          <p:cNvSpPr txBox="1"/>
          <p:nvPr/>
        </p:nvSpPr>
        <p:spPr>
          <a:xfrm>
            <a:off x="0" y="5032269"/>
            <a:ext cx="12192000" cy="400110"/>
          </a:xfrm>
          <a:prstGeom prst="rect">
            <a:avLst/>
          </a:prstGeom>
          <a:noFill/>
          <a:ln w="38100">
            <a:solidFill>
              <a:srgbClr val="FF0000"/>
            </a:solidFill>
          </a:ln>
        </p:spPr>
        <p:txBody>
          <a:bodyPr wrap="square" rtlCol="0">
            <a:spAutoFit/>
          </a:bodyPr>
          <a:lstStyle/>
          <a:p>
            <a:endParaRPr lang="en-DE"/>
          </a:p>
        </p:txBody>
      </p:sp>
      <p:sp>
        <p:nvSpPr>
          <p:cNvPr id="8" name="TextBox 7">
            <a:extLst>
              <a:ext uri="{FF2B5EF4-FFF2-40B4-BE49-F238E27FC236}">
                <a16:creationId xmlns:a16="http://schemas.microsoft.com/office/drawing/2014/main" id="{ACB9B1C3-3E6E-0997-43C3-D776CE95AAD3}"/>
              </a:ext>
            </a:extLst>
          </p:cNvPr>
          <p:cNvSpPr txBox="1"/>
          <p:nvPr/>
        </p:nvSpPr>
        <p:spPr>
          <a:xfrm>
            <a:off x="658119" y="1555040"/>
            <a:ext cx="10601076" cy="830997"/>
          </a:xfrm>
          <a:prstGeom prst="rect">
            <a:avLst/>
          </a:prstGeom>
          <a:noFill/>
        </p:spPr>
        <p:txBody>
          <a:bodyPr wrap="square" rtlCol="0">
            <a:spAutoFit/>
          </a:bodyPr>
          <a:lstStyle/>
          <a:p>
            <a:r>
              <a:rPr lang="en-GB" sz="2400" b="1"/>
              <a:t>Result (</a:t>
            </a:r>
            <a:r>
              <a:rPr lang="en-GB" sz="2400" b="1" err="1"/>
              <a:t>ProLLaMA</a:t>
            </a:r>
            <a:r>
              <a:rPr lang="en-GB" sz="2400" b="1"/>
              <a:t>): TM ≈ 0.71 / 0.82 / 0.81 / 0.93, H-Prob ≈ 98–100%</a:t>
            </a:r>
          </a:p>
          <a:p>
            <a:r>
              <a:rPr lang="en-GB" sz="2400" b="1"/>
              <a:t>Baselines: ESM-1b/2, </a:t>
            </a:r>
            <a:r>
              <a:rPr lang="en-GB" sz="2400" b="1" err="1"/>
              <a:t>EvoDiff</a:t>
            </a:r>
            <a:r>
              <a:rPr lang="en-GB" sz="2400" b="1"/>
              <a:t>, ProtGPT2, ProGen2</a:t>
            </a:r>
            <a:endParaRPr lang="en-DE" sz="2400" b="1"/>
          </a:p>
        </p:txBody>
      </p:sp>
      <p:sp>
        <p:nvSpPr>
          <p:cNvPr id="2" name="Slide Number Placeholder 1">
            <a:extLst>
              <a:ext uri="{FF2B5EF4-FFF2-40B4-BE49-F238E27FC236}">
                <a16:creationId xmlns:a16="http://schemas.microsoft.com/office/drawing/2014/main" id="{E76049BB-E5C7-0C90-B85F-7D660A58BC99}"/>
              </a:ext>
            </a:extLst>
          </p:cNvPr>
          <p:cNvSpPr>
            <a:spLocks noGrp="1"/>
          </p:cNvSpPr>
          <p:nvPr>
            <p:ph type="sldNum" sz="quarter" idx="12"/>
          </p:nvPr>
        </p:nvSpPr>
        <p:spPr/>
        <p:txBody>
          <a:bodyPr>
            <a:normAutofit/>
          </a:bodyPr>
          <a:lstStyle/>
          <a:p>
            <a:r>
              <a:rPr lang="en-US" sz="1800"/>
              <a:t>30</a:t>
            </a:r>
          </a:p>
        </p:txBody>
      </p:sp>
    </p:spTree>
    <p:extLst>
      <p:ext uri="{BB962C8B-B14F-4D97-AF65-F5344CB8AC3E}">
        <p14:creationId xmlns:p14="http://schemas.microsoft.com/office/powerpoint/2010/main" val="406518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8" name="Picture 7">
            <a:extLst>
              <a:ext uri="{FF2B5EF4-FFF2-40B4-BE49-F238E27FC236}">
                <a16:creationId xmlns:a16="http://schemas.microsoft.com/office/drawing/2014/main" id="{590812FA-75E3-CAD7-C4D6-22BE68F3D7B8}"/>
              </a:ext>
            </a:extLst>
          </p:cNvPr>
          <p:cNvPicPr>
            <a:picLocks noChangeAspect="1"/>
          </p:cNvPicPr>
          <p:nvPr/>
        </p:nvPicPr>
        <p:blipFill>
          <a:blip r:embed="rId3"/>
          <a:stretch>
            <a:fillRect/>
          </a:stretch>
        </p:blipFill>
        <p:spPr>
          <a:xfrm>
            <a:off x="957307" y="1217448"/>
            <a:ext cx="6580476" cy="4942721"/>
          </a:xfrm>
          <a:prstGeom prst="rect">
            <a:avLst/>
          </a:prstGeom>
        </p:spPr>
      </p:pic>
      <p:sp>
        <p:nvSpPr>
          <p:cNvPr id="2" name="TextBox 1">
            <a:extLst>
              <a:ext uri="{FF2B5EF4-FFF2-40B4-BE49-F238E27FC236}">
                <a16:creationId xmlns:a16="http://schemas.microsoft.com/office/drawing/2014/main" id="{A5BF354E-C053-7413-215F-E2D9AEF8D338}"/>
              </a:ext>
            </a:extLst>
          </p:cNvPr>
          <p:cNvSpPr txBox="1"/>
          <p:nvPr/>
        </p:nvSpPr>
        <p:spPr>
          <a:xfrm>
            <a:off x="7435516" y="1748667"/>
            <a:ext cx="3609473" cy="4154984"/>
          </a:xfrm>
          <a:prstGeom prst="rect">
            <a:avLst/>
          </a:prstGeom>
          <a:noFill/>
        </p:spPr>
        <p:txBody>
          <a:bodyPr wrap="square" rtlCol="0">
            <a:spAutoFit/>
          </a:bodyPr>
          <a:lstStyle/>
          <a:p>
            <a:r>
              <a:rPr lang="en-GB" sz="2400" b="1" err="1">
                <a:solidFill>
                  <a:srgbClr val="7BABD2"/>
                </a:solidFill>
              </a:rPr>
              <a:t>ProLLaMA</a:t>
            </a:r>
            <a:r>
              <a:rPr lang="en-GB" sz="2400"/>
              <a:t> stays high and rises to ~90 at 500 aa.</a:t>
            </a:r>
          </a:p>
          <a:p>
            <a:endParaRPr lang="en-GB" sz="2400"/>
          </a:p>
          <a:p>
            <a:r>
              <a:rPr lang="en-GB" sz="2400"/>
              <a:t>Others degrade with length (ESM-1b ~48, LRAR ~42 @500).</a:t>
            </a:r>
          </a:p>
          <a:p>
            <a:endParaRPr lang="en-GB" sz="2400"/>
          </a:p>
          <a:p>
            <a:r>
              <a:rPr lang="en-GB" sz="2400"/>
              <a:t>Gap widens → best long-sequence robustness.</a:t>
            </a:r>
            <a:endParaRPr lang="en-DE" sz="2400"/>
          </a:p>
        </p:txBody>
      </p:sp>
      <p:sp>
        <p:nvSpPr>
          <p:cNvPr id="3" name="Slide Number Placeholder 2">
            <a:extLst>
              <a:ext uri="{FF2B5EF4-FFF2-40B4-BE49-F238E27FC236}">
                <a16:creationId xmlns:a16="http://schemas.microsoft.com/office/drawing/2014/main" id="{BE1A6E11-AEDB-A728-E967-9C05BFE0229F}"/>
              </a:ext>
            </a:extLst>
          </p:cNvPr>
          <p:cNvSpPr>
            <a:spLocks noGrp="1"/>
          </p:cNvSpPr>
          <p:nvPr>
            <p:ph type="sldNum" sz="quarter" idx="12"/>
          </p:nvPr>
        </p:nvSpPr>
        <p:spPr/>
        <p:txBody>
          <a:bodyPr>
            <a:normAutofit/>
          </a:bodyPr>
          <a:lstStyle/>
          <a:p>
            <a:r>
              <a:rPr lang="en-US" sz="1800"/>
              <a:t>31</a:t>
            </a:r>
          </a:p>
        </p:txBody>
      </p:sp>
    </p:spTree>
    <p:extLst>
      <p:ext uri="{BB962C8B-B14F-4D97-AF65-F5344CB8AC3E}">
        <p14:creationId xmlns:p14="http://schemas.microsoft.com/office/powerpoint/2010/main" val="1544262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10" name="Picture 9">
            <a:extLst>
              <a:ext uri="{FF2B5EF4-FFF2-40B4-BE49-F238E27FC236}">
                <a16:creationId xmlns:a16="http://schemas.microsoft.com/office/drawing/2014/main" id="{BE4A31DC-6CF3-6CED-FB68-C1E047AF5E9F}"/>
              </a:ext>
            </a:extLst>
          </p:cNvPr>
          <p:cNvPicPr>
            <a:picLocks noChangeAspect="1"/>
          </p:cNvPicPr>
          <p:nvPr/>
        </p:nvPicPr>
        <p:blipFill>
          <a:blip r:embed="rId3"/>
          <a:stretch>
            <a:fillRect/>
          </a:stretch>
        </p:blipFill>
        <p:spPr>
          <a:xfrm>
            <a:off x="890338" y="1201826"/>
            <a:ext cx="6725652" cy="5030999"/>
          </a:xfrm>
          <a:prstGeom prst="rect">
            <a:avLst/>
          </a:prstGeom>
        </p:spPr>
      </p:pic>
      <p:sp>
        <p:nvSpPr>
          <p:cNvPr id="5" name="TextBox 4">
            <a:extLst>
              <a:ext uri="{FF2B5EF4-FFF2-40B4-BE49-F238E27FC236}">
                <a16:creationId xmlns:a16="http://schemas.microsoft.com/office/drawing/2014/main" id="{0CF487B5-37DD-AB43-702B-622834285979}"/>
              </a:ext>
            </a:extLst>
          </p:cNvPr>
          <p:cNvSpPr txBox="1"/>
          <p:nvPr/>
        </p:nvSpPr>
        <p:spPr>
          <a:xfrm>
            <a:off x="7495674" y="1870522"/>
            <a:ext cx="3609473" cy="3785652"/>
          </a:xfrm>
          <a:prstGeom prst="rect">
            <a:avLst/>
          </a:prstGeom>
          <a:noFill/>
        </p:spPr>
        <p:txBody>
          <a:bodyPr wrap="square" rtlCol="0">
            <a:spAutoFit/>
          </a:bodyPr>
          <a:lstStyle/>
          <a:p>
            <a:r>
              <a:rPr lang="en-GB" sz="2400" b="1" err="1">
                <a:solidFill>
                  <a:srgbClr val="7BABD2"/>
                </a:solidFill>
              </a:rPr>
              <a:t>ProLLaMA</a:t>
            </a:r>
            <a:r>
              <a:rPr lang="en-GB" sz="2400"/>
              <a:t> drops to ~1.75 @500 aa (best).</a:t>
            </a:r>
          </a:p>
          <a:p>
            <a:endParaRPr lang="en-GB" sz="2400"/>
          </a:p>
          <a:p>
            <a:r>
              <a:rPr lang="en-GB" sz="2400"/>
              <a:t>Others rise or stay high (ESM-1b/ LRAR ~3.7, ProGen2 ~3.1).</a:t>
            </a:r>
          </a:p>
          <a:p>
            <a:endParaRPr lang="en-GB" sz="2400"/>
          </a:p>
          <a:p>
            <a:r>
              <a:rPr lang="en-GB" sz="2400"/>
              <a:t>Indicates stronger </a:t>
            </a:r>
            <a:r>
              <a:rPr lang="en-GB" sz="2400" err="1"/>
              <a:t>seq↔fold</a:t>
            </a:r>
            <a:r>
              <a:rPr lang="en-GB" sz="2400"/>
              <a:t> fit at long lengths.</a:t>
            </a:r>
            <a:endParaRPr lang="en-DE" sz="2400"/>
          </a:p>
        </p:txBody>
      </p:sp>
      <p:sp>
        <p:nvSpPr>
          <p:cNvPr id="2" name="Slide Number Placeholder 1">
            <a:extLst>
              <a:ext uri="{FF2B5EF4-FFF2-40B4-BE49-F238E27FC236}">
                <a16:creationId xmlns:a16="http://schemas.microsoft.com/office/drawing/2014/main" id="{E5CB74E0-064C-FC8D-E3F3-7A8C54DFB1F1}"/>
              </a:ext>
            </a:extLst>
          </p:cNvPr>
          <p:cNvSpPr>
            <a:spLocks noGrp="1"/>
          </p:cNvSpPr>
          <p:nvPr>
            <p:ph type="sldNum" sz="quarter" idx="12"/>
          </p:nvPr>
        </p:nvSpPr>
        <p:spPr/>
        <p:txBody>
          <a:bodyPr>
            <a:normAutofit/>
          </a:bodyPr>
          <a:lstStyle/>
          <a:p>
            <a:r>
              <a:rPr lang="en-US" sz="1800"/>
              <a:t>32</a:t>
            </a:r>
          </a:p>
        </p:txBody>
      </p:sp>
    </p:spTree>
    <p:extLst>
      <p:ext uri="{BB962C8B-B14F-4D97-AF65-F5344CB8AC3E}">
        <p14:creationId xmlns:p14="http://schemas.microsoft.com/office/powerpoint/2010/main" val="2971748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12" name="Picture 11">
            <a:extLst>
              <a:ext uri="{FF2B5EF4-FFF2-40B4-BE49-F238E27FC236}">
                <a16:creationId xmlns:a16="http://schemas.microsoft.com/office/drawing/2014/main" id="{52BF27AA-6FDF-2EC2-D141-FED50A25EE87}"/>
              </a:ext>
            </a:extLst>
          </p:cNvPr>
          <p:cNvPicPr>
            <a:picLocks noChangeAspect="1"/>
          </p:cNvPicPr>
          <p:nvPr/>
        </p:nvPicPr>
        <p:blipFill>
          <a:blip r:embed="rId3"/>
          <a:stretch>
            <a:fillRect/>
          </a:stretch>
        </p:blipFill>
        <p:spPr>
          <a:xfrm>
            <a:off x="978569" y="1293608"/>
            <a:ext cx="6601326" cy="4779870"/>
          </a:xfrm>
          <a:prstGeom prst="rect">
            <a:avLst/>
          </a:prstGeom>
        </p:spPr>
      </p:pic>
      <p:sp>
        <p:nvSpPr>
          <p:cNvPr id="13" name="TextBox 12">
            <a:extLst>
              <a:ext uri="{FF2B5EF4-FFF2-40B4-BE49-F238E27FC236}">
                <a16:creationId xmlns:a16="http://schemas.microsoft.com/office/drawing/2014/main" id="{C5E50D74-0122-410D-0FF1-B01D5A5F694F}"/>
              </a:ext>
            </a:extLst>
          </p:cNvPr>
          <p:cNvSpPr txBox="1"/>
          <p:nvPr/>
        </p:nvSpPr>
        <p:spPr>
          <a:xfrm>
            <a:off x="7291137" y="1726143"/>
            <a:ext cx="3922294" cy="4154984"/>
          </a:xfrm>
          <a:prstGeom prst="rect">
            <a:avLst/>
          </a:prstGeom>
          <a:noFill/>
        </p:spPr>
        <p:txBody>
          <a:bodyPr wrap="square" rtlCol="0">
            <a:spAutoFit/>
          </a:bodyPr>
          <a:lstStyle/>
          <a:p>
            <a:r>
              <a:rPr lang="en-GB" sz="2400" b="1" err="1">
                <a:solidFill>
                  <a:srgbClr val="7BABD2"/>
                </a:solidFill>
              </a:rPr>
              <a:t>ProLLaMA</a:t>
            </a:r>
            <a:r>
              <a:rPr lang="en-GB" sz="2400"/>
              <a:t> climbs to ~0.82 @500 aa (≥0.5 ⇒ same fold).</a:t>
            </a:r>
          </a:p>
          <a:p>
            <a:endParaRPr lang="en-GB" sz="2400"/>
          </a:p>
          <a:p>
            <a:r>
              <a:rPr lang="en-GB" sz="2400"/>
              <a:t>Baselines fall or are non-monotonic (ESM-1b ~0.18; LRAR ~0.32; </a:t>
            </a:r>
          </a:p>
          <a:p>
            <a:endParaRPr lang="en-GB" sz="2400"/>
          </a:p>
          <a:p>
            <a:r>
              <a:rPr lang="en-GB" sz="2400"/>
              <a:t>ProGen2 rebounds to ~0.64).Best fold similarity across lengths.</a:t>
            </a:r>
            <a:endParaRPr lang="en-DE" sz="2400"/>
          </a:p>
        </p:txBody>
      </p:sp>
      <p:sp>
        <p:nvSpPr>
          <p:cNvPr id="2" name="Slide Number Placeholder 1">
            <a:extLst>
              <a:ext uri="{FF2B5EF4-FFF2-40B4-BE49-F238E27FC236}">
                <a16:creationId xmlns:a16="http://schemas.microsoft.com/office/drawing/2014/main" id="{C2C4524F-4045-57EF-C072-9190DB0E2C08}"/>
              </a:ext>
            </a:extLst>
          </p:cNvPr>
          <p:cNvSpPr>
            <a:spLocks noGrp="1"/>
          </p:cNvSpPr>
          <p:nvPr>
            <p:ph type="sldNum" sz="quarter" idx="12"/>
          </p:nvPr>
        </p:nvSpPr>
        <p:spPr/>
        <p:txBody>
          <a:bodyPr>
            <a:normAutofit/>
          </a:bodyPr>
          <a:lstStyle/>
          <a:p>
            <a:r>
              <a:rPr lang="en-US" sz="1800"/>
              <a:t>33</a:t>
            </a:r>
          </a:p>
        </p:txBody>
      </p:sp>
    </p:spTree>
    <p:extLst>
      <p:ext uri="{BB962C8B-B14F-4D97-AF65-F5344CB8AC3E}">
        <p14:creationId xmlns:p14="http://schemas.microsoft.com/office/powerpoint/2010/main" val="1967768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3" name="Picture 2">
            <a:extLst>
              <a:ext uri="{FF2B5EF4-FFF2-40B4-BE49-F238E27FC236}">
                <a16:creationId xmlns:a16="http://schemas.microsoft.com/office/drawing/2014/main" id="{29F36AF3-101C-1C50-6B23-D2B443EBE616}"/>
              </a:ext>
            </a:extLst>
          </p:cNvPr>
          <p:cNvPicPr>
            <a:picLocks noChangeAspect="1"/>
          </p:cNvPicPr>
          <p:nvPr/>
        </p:nvPicPr>
        <p:blipFill>
          <a:blip r:embed="rId3"/>
          <a:stretch>
            <a:fillRect/>
          </a:stretch>
        </p:blipFill>
        <p:spPr>
          <a:xfrm>
            <a:off x="651320" y="1191126"/>
            <a:ext cx="7909725" cy="4932947"/>
          </a:xfrm>
          <a:prstGeom prst="rect">
            <a:avLst/>
          </a:prstGeom>
        </p:spPr>
      </p:pic>
      <p:sp>
        <p:nvSpPr>
          <p:cNvPr id="6" name="TextBox 5">
            <a:extLst>
              <a:ext uri="{FF2B5EF4-FFF2-40B4-BE49-F238E27FC236}">
                <a16:creationId xmlns:a16="http://schemas.microsoft.com/office/drawing/2014/main" id="{93C12D0F-7D73-58CB-EC8F-BE36E6BE126C}"/>
              </a:ext>
            </a:extLst>
          </p:cNvPr>
          <p:cNvSpPr txBox="1"/>
          <p:nvPr/>
        </p:nvSpPr>
        <p:spPr>
          <a:xfrm>
            <a:off x="8113201" y="1726143"/>
            <a:ext cx="3100230" cy="3785652"/>
          </a:xfrm>
          <a:prstGeom prst="rect">
            <a:avLst/>
          </a:prstGeom>
          <a:noFill/>
        </p:spPr>
        <p:txBody>
          <a:bodyPr wrap="square" rtlCol="0">
            <a:spAutoFit/>
          </a:bodyPr>
          <a:lstStyle/>
          <a:p>
            <a:r>
              <a:rPr lang="en-GB" sz="2400" err="1"/>
              <a:t>ProLLaMA</a:t>
            </a:r>
            <a:r>
              <a:rPr lang="en-GB" sz="2400"/>
              <a:t> ~70–80 across all four families.</a:t>
            </a:r>
          </a:p>
          <a:p>
            <a:endParaRPr lang="en-GB" sz="2400"/>
          </a:p>
          <a:p>
            <a:r>
              <a:rPr lang="en-GB" sz="2400"/>
              <a:t>Within ~5–10 of natural proteins.</a:t>
            </a:r>
          </a:p>
          <a:p>
            <a:endParaRPr lang="en-GB" sz="2400"/>
          </a:p>
          <a:p>
            <a:r>
              <a:rPr lang="en-GB" sz="2400"/>
              <a:t>Confidence is consistently high → plausible folds.</a:t>
            </a:r>
            <a:endParaRPr lang="en-DE" sz="2400"/>
          </a:p>
        </p:txBody>
      </p:sp>
      <p:sp>
        <p:nvSpPr>
          <p:cNvPr id="2" name="Slide Number Placeholder 1">
            <a:extLst>
              <a:ext uri="{FF2B5EF4-FFF2-40B4-BE49-F238E27FC236}">
                <a16:creationId xmlns:a16="http://schemas.microsoft.com/office/drawing/2014/main" id="{C7AE3367-264B-6D85-FBFE-C56CD51D0B1D}"/>
              </a:ext>
            </a:extLst>
          </p:cNvPr>
          <p:cNvSpPr>
            <a:spLocks noGrp="1"/>
          </p:cNvSpPr>
          <p:nvPr>
            <p:ph type="sldNum" sz="quarter" idx="12"/>
          </p:nvPr>
        </p:nvSpPr>
        <p:spPr/>
        <p:txBody>
          <a:bodyPr>
            <a:normAutofit/>
          </a:bodyPr>
          <a:lstStyle/>
          <a:p>
            <a:r>
              <a:rPr lang="en-US" sz="1800"/>
              <a:t>34</a:t>
            </a:r>
          </a:p>
        </p:txBody>
      </p:sp>
    </p:spTree>
    <p:extLst>
      <p:ext uri="{BB962C8B-B14F-4D97-AF65-F5344CB8AC3E}">
        <p14:creationId xmlns:p14="http://schemas.microsoft.com/office/powerpoint/2010/main" val="424653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4E3151C1-A06B-DFA8-34EE-11D82BD21F9A}"/>
              </a:ext>
            </a:extLst>
          </p:cNvPr>
          <p:cNvGraphicFramePr>
            <a:graphicFrameLocks noGrp="1"/>
          </p:cNvGraphicFramePr>
          <p:nvPr>
            <p:ph idx="1"/>
            <p:extLst>
              <p:ext uri="{D42A27DB-BD31-4B8C-83A1-F6EECF244321}">
                <p14:modId xmlns:p14="http://schemas.microsoft.com/office/powerpoint/2010/main" val="1310298501"/>
              </p:ext>
            </p:extLst>
          </p:nvPr>
        </p:nvGraphicFramePr>
        <p:xfrm>
          <a:off x="651321" y="1035998"/>
          <a:ext cx="10587229" cy="535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280B4D5F-A76B-443E-11E7-58C4CBA4532A}"/>
              </a:ext>
            </a:extLst>
          </p:cNvPr>
          <p:cNvSpPr txBox="1">
            <a:spLocks/>
          </p:cNvSpPr>
          <p:nvPr/>
        </p:nvSpPr>
        <p:spPr>
          <a:xfrm>
            <a:off x="651321" y="39115"/>
            <a:ext cx="7461880" cy="653415"/>
          </a:xfrm>
          <a:prstGeom prst="rect">
            <a:avLst/>
          </a:prstGeom>
        </p:spPr>
        <p:txBody>
          <a:bodyPr vert="horz" lIns="91440" tIns="27432" rIns="91440" bIns="45720" rtlCol="0" anchor="b">
            <a:normAutofit fontScale="97500" lnSpcReduction="1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P</a:t>
            </a:r>
            <a:r>
              <a:rPr lang="en-US"/>
              <a:t>LG &amp; PLU</a:t>
            </a:r>
          </a:p>
        </p:txBody>
      </p:sp>
      <p:sp>
        <p:nvSpPr>
          <p:cNvPr id="2" name="Slide Number Placeholder 1">
            <a:extLst>
              <a:ext uri="{FF2B5EF4-FFF2-40B4-BE49-F238E27FC236}">
                <a16:creationId xmlns:a16="http://schemas.microsoft.com/office/drawing/2014/main" id="{0B1F2514-D65D-55AF-7038-A3D5A63D9C33}"/>
              </a:ext>
            </a:extLst>
          </p:cNvPr>
          <p:cNvSpPr>
            <a:spLocks noGrp="1"/>
          </p:cNvSpPr>
          <p:nvPr>
            <p:ph type="sldNum" sz="quarter" idx="12"/>
          </p:nvPr>
        </p:nvSpPr>
        <p:spPr/>
        <p:txBody>
          <a:bodyPr>
            <a:normAutofit/>
          </a:bodyPr>
          <a:lstStyle/>
          <a:p>
            <a:fld id="{5690C109-574D-4737-8DCF-F4116855DEC8}" type="slidenum">
              <a:rPr lang="en-US" sz="1800" smtClean="0"/>
              <a:t>4</a:t>
            </a:fld>
            <a:endParaRPr lang="en-US" sz="1800"/>
          </a:p>
        </p:txBody>
      </p:sp>
    </p:spTree>
    <p:extLst>
      <p:ext uri="{BB962C8B-B14F-4D97-AF65-F5344CB8AC3E}">
        <p14:creationId xmlns:p14="http://schemas.microsoft.com/office/powerpoint/2010/main" val="11755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E18E1D2-3081-44A5-954E-0A044A369BB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B4BB3E1E-A6C7-464E-85CD-5A34449F259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03BC920C-A4E0-488F-B78A-87981B1DC63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84C12A6D-75AC-40B0-A531-749B8E3E7E4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7E8D0C63-6D4A-433F-905C-99925085524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FB268EDF-C03E-4251-AE76-E4C3308C12C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181A56E4-4097-4B8D-8ED8-69D4D36CF5F5}"/>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00D69EA0-ABA9-40CD-A61E-D6BFB6D7C07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5" name="Picture 4">
            <a:extLst>
              <a:ext uri="{FF2B5EF4-FFF2-40B4-BE49-F238E27FC236}">
                <a16:creationId xmlns:a16="http://schemas.microsoft.com/office/drawing/2014/main" id="{1F0AFB5D-6F08-129F-10A4-244F6EAFA720}"/>
              </a:ext>
            </a:extLst>
          </p:cNvPr>
          <p:cNvPicPr>
            <a:picLocks noChangeAspect="1"/>
          </p:cNvPicPr>
          <p:nvPr/>
        </p:nvPicPr>
        <p:blipFill>
          <a:blip r:embed="rId3"/>
          <a:stretch>
            <a:fillRect/>
          </a:stretch>
        </p:blipFill>
        <p:spPr>
          <a:xfrm>
            <a:off x="651321" y="1191126"/>
            <a:ext cx="7746722" cy="4945403"/>
          </a:xfrm>
          <a:prstGeom prst="rect">
            <a:avLst/>
          </a:prstGeom>
        </p:spPr>
      </p:pic>
      <p:sp>
        <p:nvSpPr>
          <p:cNvPr id="8" name="TextBox 7">
            <a:extLst>
              <a:ext uri="{FF2B5EF4-FFF2-40B4-BE49-F238E27FC236}">
                <a16:creationId xmlns:a16="http://schemas.microsoft.com/office/drawing/2014/main" id="{D04A8A15-86F8-E592-C8B0-4873638ADBCF}"/>
              </a:ext>
            </a:extLst>
          </p:cNvPr>
          <p:cNvSpPr txBox="1"/>
          <p:nvPr/>
        </p:nvSpPr>
        <p:spPr>
          <a:xfrm>
            <a:off x="8113201" y="1726143"/>
            <a:ext cx="3100229" cy="3785652"/>
          </a:xfrm>
          <a:prstGeom prst="rect">
            <a:avLst/>
          </a:prstGeom>
          <a:noFill/>
        </p:spPr>
        <p:txBody>
          <a:bodyPr wrap="square" rtlCol="0">
            <a:spAutoFit/>
          </a:bodyPr>
          <a:lstStyle/>
          <a:p>
            <a:r>
              <a:rPr lang="en-GB" sz="2400" err="1"/>
              <a:t>ProLLaMA</a:t>
            </a:r>
            <a:r>
              <a:rPr lang="en-GB" sz="2400"/>
              <a:t> ≈ natural on self-consistency.</a:t>
            </a:r>
          </a:p>
          <a:p>
            <a:endParaRPr lang="en-GB" sz="2400"/>
          </a:p>
          <a:p>
            <a:r>
              <a:rPr lang="en-GB" sz="2400"/>
              <a:t>Small gaps; TPHD is especially strong.</a:t>
            </a:r>
          </a:p>
          <a:p>
            <a:endParaRPr lang="en-GB" sz="2400"/>
          </a:p>
          <a:p>
            <a:r>
              <a:rPr lang="en-GB" sz="2400"/>
              <a:t>Indicates </a:t>
            </a:r>
            <a:r>
              <a:rPr lang="en-GB" sz="2400" err="1"/>
              <a:t>sequence↔fold</a:t>
            </a:r>
            <a:r>
              <a:rPr lang="en-GB" sz="2400"/>
              <a:t> fit similar to natural.</a:t>
            </a:r>
            <a:endParaRPr lang="en-DE" sz="2400"/>
          </a:p>
        </p:txBody>
      </p:sp>
      <p:sp>
        <p:nvSpPr>
          <p:cNvPr id="2" name="Slide Number Placeholder 1">
            <a:extLst>
              <a:ext uri="{FF2B5EF4-FFF2-40B4-BE49-F238E27FC236}">
                <a16:creationId xmlns:a16="http://schemas.microsoft.com/office/drawing/2014/main" id="{DCE3F144-F842-3AAE-2229-37FF490698F1}"/>
              </a:ext>
            </a:extLst>
          </p:cNvPr>
          <p:cNvSpPr>
            <a:spLocks noGrp="1"/>
          </p:cNvSpPr>
          <p:nvPr>
            <p:ph type="sldNum" sz="quarter" idx="12"/>
          </p:nvPr>
        </p:nvSpPr>
        <p:spPr/>
        <p:txBody>
          <a:bodyPr>
            <a:normAutofit/>
          </a:bodyPr>
          <a:lstStyle/>
          <a:p>
            <a:r>
              <a:rPr lang="en-US" sz="1800"/>
              <a:t>35</a:t>
            </a:r>
          </a:p>
        </p:txBody>
      </p:sp>
    </p:spTree>
    <p:extLst>
      <p:ext uri="{BB962C8B-B14F-4D97-AF65-F5344CB8AC3E}">
        <p14:creationId xmlns:p14="http://schemas.microsoft.com/office/powerpoint/2010/main" val="2191128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pic>
        <p:nvPicPr>
          <p:cNvPr id="12" name="Picture 11">
            <a:extLst>
              <a:ext uri="{FF2B5EF4-FFF2-40B4-BE49-F238E27FC236}">
                <a16:creationId xmlns:a16="http://schemas.microsoft.com/office/drawing/2014/main" id="{52BF27AA-6FDF-2EC2-D141-FED50A25EE87}"/>
              </a:ext>
            </a:extLst>
          </p:cNvPr>
          <p:cNvPicPr>
            <a:picLocks noChangeAspect="1"/>
          </p:cNvPicPr>
          <p:nvPr/>
        </p:nvPicPr>
        <p:blipFill>
          <a:blip r:embed="rId3"/>
          <a:stretch>
            <a:fillRect/>
          </a:stretch>
        </p:blipFill>
        <p:spPr>
          <a:xfrm>
            <a:off x="978569" y="1293608"/>
            <a:ext cx="6601326" cy="4779870"/>
          </a:xfrm>
          <a:prstGeom prst="rect">
            <a:avLst/>
          </a:prstGeom>
        </p:spPr>
      </p:pic>
      <p:pic>
        <p:nvPicPr>
          <p:cNvPr id="2" name="Picture 1">
            <a:extLst>
              <a:ext uri="{FF2B5EF4-FFF2-40B4-BE49-F238E27FC236}">
                <a16:creationId xmlns:a16="http://schemas.microsoft.com/office/drawing/2014/main" id="{5DB417F0-35FE-643F-9B0B-7FBE1C2BF9B9}"/>
              </a:ext>
            </a:extLst>
          </p:cNvPr>
          <p:cNvPicPr>
            <a:picLocks noChangeAspect="1"/>
          </p:cNvPicPr>
          <p:nvPr/>
        </p:nvPicPr>
        <p:blipFill>
          <a:blip r:embed="rId4"/>
          <a:stretch>
            <a:fillRect/>
          </a:stretch>
        </p:blipFill>
        <p:spPr>
          <a:xfrm>
            <a:off x="651321" y="1191126"/>
            <a:ext cx="8035479" cy="4946601"/>
          </a:xfrm>
          <a:prstGeom prst="rect">
            <a:avLst/>
          </a:prstGeom>
        </p:spPr>
      </p:pic>
      <p:sp>
        <p:nvSpPr>
          <p:cNvPr id="3" name="TextBox 2">
            <a:extLst>
              <a:ext uri="{FF2B5EF4-FFF2-40B4-BE49-F238E27FC236}">
                <a16:creationId xmlns:a16="http://schemas.microsoft.com/office/drawing/2014/main" id="{A9E9712C-3DEC-7918-BF57-0E795D8A9F01}"/>
              </a:ext>
            </a:extLst>
          </p:cNvPr>
          <p:cNvSpPr txBox="1"/>
          <p:nvPr/>
        </p:nvSpPr>
        <p:spPr>
          <a:xfrm>
            <a:off x="8229600" y="1726143"/>
            <a:ext cx="2983830" cy="4154984"/>
          </a:xfrm>
          <a:prstGeom prst="rect">
            <a:avLst/>
          </a:prstGeom>
          <a:noFill/>
        </p:spPr>
        <p:txBody>
          <a:bodyPr wrap="square" rtlCol="0">
            <a:spAutoFit/>
          </a:bodyPr>
          <a:lstStyle/>
          <a:p>
            <a:r>
              <a:rPr lang="en-GB" sz="2400" err="1"/>
              <a:t>ProLLaMA</a:t>
            </a:r>
            <a:r>
              <a:rPr lang="en-GB" sz="2400"/>
              <a:t> ~0.75–0.93, natural near family templates.</a:t>
            </a:r>
          </a:p>
          <a:p>
            <a:endParaRPr lang="en-GB" sz="2400"/>
          </a:p>
          <a:p>
            <a:r>
              <a:rPr lang="en-GB" sz="2400"/>
              <a:t>Same fold region (≥0.5) across all families.</a:t>
            </a:r>
          </a:p>
          <a:p>
            <a:endParaRPr lang="en-GB" sz="2400"/>
          </a:p>
          <a:p>
            <a:r>
              <a:rPr lang="en-GB" sz="2400"/>
              <a:t>Confirms target superfamily was hit.</a:t>
            </a:r>
            <a:endParaRPr lang="en-DE" sz="2400"/>
          </a:p>
        </p:txBody>
      </p:sp>
      <p:sp>
        <p:nvSpPr>
          <p:cNvPr id="4" name="Slide Number Placeholder 3">
            <a:extLst>
              <a:ext uri="{FF2B5EF4-FFF2-40B4-BE49-F238E27FC236}">
                <a16:creationId xmlns:a16="http://schemas.microsoft.com/office/drawing/2014/main" id="{93C93CF2-0A6A-EACC-EF06-41C4DBF37769}"/>
              </a:ext>
            </a:extLst>
          </p:cNvPr>
          <p:cNvSpPr>
            <a:spLocks noGrp="1"/>
          </p:cNvSpPr>
          <p:nvPr>
            <p:ph type="sldNum" sz="quarter" idx="12"/>
          </p:nvPr>
        </p:nvSpPr>
        <p:spPr/>
        <p:txBody>
          <a:bodyPr>
            <a:normAutofit/>
          </a:bodyPr>
          <a:lstStyle/>
          <a:p>
            <a:r>
              <a:rPr lang="en-US" sz="1800"/>
              <a:t>36</a:t>
            </a:r>
          </a:p>
        </p:txBody>
      </p:sp>
    </p:spTree>
    <p:extLst>
      <p:ext uri="{BB962C8B-B14F-4D97-AF65-F5344CB8AC3E}">
        <p14:creationId xmlns:p14="http://schemas.microsoft.com/office/powerpoint/2010/main" val="185438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DB00B6-9BFA-BA56-F52C-CB1729BA4C5B}"/>
              </a:ext>
            </a:extLst>
          </p:cNvPr>
          <p:cNvSpPr>
            <a:spLocks noGrp="1"/>
          </p:cNvSpPr>
          <p:nvPr>
            <p:ph idx="1"/>
          </p:nvPr>
        </p:nvSpPr>
        <p:spPr>
          <a:xfrm>
            <a:off x="651321" y="1243621"/>
            <a:ext cx="6612796" cy="2388847"/>
          </a:xfrm>
        </p:spPr>
        <p:txBody>
          <a:bodyPr>
            <a:normAutofit/>
          </a:bodyPr>
          <a:lstStyle/>
          <a:p>
            <a:pPr marL="0" indent="0">
              <a:buNone/>
            </a:pPr>
            <a:r>
              <a:rPr lang="en-US" sz="2400">
                <a:solidFill>
                  <a:schemeClr val="tx1"/>
                </a:solidFill>
              </a:rPr>
              <a:t>10,000-sample test set, 11,268 unique superfamilies</a:t>
            </a:r>
          </a:p>
          <a:p>
            <a:pPr marL="0" indent="0">
              <a:buNone/>
            </a:pPr>
            <a:r>
              <a:rPr lang="en-GB" sz="2400">
                <a:solidFill>
                  <a:schemeClr val="tx1"/>
                </a:solidFill>
              </a:rPr>
              <a:t>Overall performance:</a:t>
            </a:r>
          </a:p>
          <a:p>
            <a:pPr marL="274320" lvl="1" indent="0">
              <a:buNone/>
            </a:pPr>
            <a:r>
              <a:rPr lang="en-GB" sz="2200">
                <a:solidFill>
                  <a:schemeClr val="tx1"/>
                </a:solidFill>
              </a:rPr>
              <a:t>Exact Match: 62%</a:t>
            </a:r>
          </a:p>
          <a:p>
            <a:pPr marL="274320" lvl="1" indent="0">
              <a:buNone/>
            </a:pPr>
            <a:r>
              <a:rPr lang="en-GB" sz="2200">
                <a:solidFill>
                  <a:schemeClr val="tx1"/>
                </a:solidFill>
              </a:rPr>
              <a:t>F1-score: 0.67 (Precision 0.63, Recall 0.72)</a:t>
            </a:r>
            <a:endParaRPr lang="en-US" sz="2200">
              <a:solidFill>
                <a:schemeClr val="tx1"/>
              </a:solidFill>
            </a:endParaRPr>
          </a:p>
        </p:txBody>
      </p:sp>
      <p:pic>
        <p:nvPicPr>
          <p:cNvPr id="5" name="Picture 4">
            <a:extLst>
              <a:ext uri="{FF2B5EF4-FFF2-40B4-BE49-F238E27FC236}">
                <a16:creationId xmlns:a16="http://schemas.microsoft.com/office/drawing/2014/main" id="{4C679BE4-6E67-2CC0-1761-62C53F1F06B7}"/>
              </a:ext>
            </a:extLst>
          </p:cNvPr>
          <p:cNvPicPr>
            <a:picLocks noChangeAspect="1"/>
          </p:cNvPicPr>
          <p:nvPr/>
        </p:nvPicPr>
        <p:blipFill rotWithShape="1">
          <a:blip r:embed="rId3"/>
          <a:srcRect l="1677" r="1677"/>
          <a:stretch/>
        </p:blipFill>
        <p:spPr>
          <a:xfrm>
            <a:off x="471499" y="3689320"/>
            <a:ext cx="10811257" cy="1472752"/>
          </a:xfrm>
          <a:prstGeom prst="rect">
            <a:avLst/>
          </a:prstGeom>
        </p:spPr>
      </p:pic>
      <p:pic>
        <p:nvPicPr>
          <p:cNvPr id="4" name="Picture 3">
            <a:extLst>
              <a:ext uri="{FF2B5EF4-FFF2-40B4-BE49-F238E27FC236}">
                <a16:creationId xmlns:a16="http://schemas.microsoft.com/office/drawing/2014/main" id="{AC80A429-7826-335D-24E9-343F615E2889}"/>
              </a:ext>
            </a:extLst>
          </p:cNvPr>
          <p:cNvPicPr>
            <a:picLocks noChangeAspect="1"/>
          </p:cNvPicPr>
          <p:nvPr/>
        </p:nvPicPr>
        <p:blipFill rotWithShape="1">
          <a:blip r:embed="rId4"/>
          <a:srcRect l="1658" r="1367"/>
          <a:stretch/>
        </p:blipFill>
        <p:spPr>
          <a:xfrm>
            <a:off x="457501" y="5137160"/>
            <a:ext cx="10825255" cy="1099968"/>
          </a:xfrm>
          <a:prstGeom prst="rect">
            <a:avLst/>
          </a:prstGeom>
        </p:spPr>
      </p:pic>
      <p:pic>
        <p:nvPicPr>
          <p:cNvPr id="7" name="Picture 6">
            <a:extLst>
              <a:ext uri="{FF2B5EF4-FFF2-40B4-BE49-F238E27FC236}">
                <a16:creationId xmlns:a16="http://schemas.microsoft.com/office/drawing/2014/main" id="{71ED7A6A-1DAE-53A9-C1D7-7B90A0F95322}"/>
              </a:ext>
            </a:extLst>
          </p:cNvPr>
          <p:cNvPicPr>
            <a:picLocks noChangeAspect="1"/>
          </p:cNvPicPr>
          <p:nvPr/>
        </p:nvPicPr>
        <p:blipFill>
          <a:blip r:embed="rId5"/>
          <a:stretch>
            <a:fillRect/>
          </a:stretch>
        </p:blipFill>
        <p:spPr>
          <a:xfrm>
            <a:off x="7537541" y="1374793"/>
            <a:ext cx="3745215" cy="2346107"/>
          </a:xfrm>
          <a:prstGeom prst="rect">
            <a:avLst/>
          </a:prstGeom>
        </p:spPr>
      </p:pic>
      <p:sp>
        <p:nvSpPr>
          <p:cNvPr id="8" name="TextBox 7">
            <a:extLst>
              <a:ext uri="{FF2B5EF4-FFF2-40B4-BE49-F238E27FC236}">
                <a16:creationId xmlns:a16="http://schemas.microsoft.com/office/drawing/2014/main" id="{85B997D2-2C7A-DE31-E92D-A9F65FC71CAB}"/>
              </a:ext>
            </a:extLst>
          </p:cNvPr>
          <p:cNvSpPr txBox="1"/>
          <p:nvPr/>
        </p:nvSpPr>
        <p:spPr>
          <a:xfrm>
            <a:off x="968641" y="6237128"/>
            <a:ext cx="9417132" cy="400110"/>
          </a:xfrm>
          <a:prstGeom prst="rect">
            <a:avLst/>
          </a:prstGeom>
          <a:noFill/>
        </p:spPr>
        <p:txBody>
          <a:bodyPr wrap="square" rtlCol="0">
            <a:spAutoFit/>
          </a:bodyPr>
          <a:lstStyle/>
          <a:p>
            <a:r>
              <a:rPr lang="en-GB" sz="2000" b="1"/>
              <a:t>Evaluation Metrics for 10 of the selected super families</a:t>
            </a:r>
            <a:endParaRPr lang="en-DE" sz="2000" b="1"/>
          </a:p>
        </p:txBody>
      </p:sp>
      <p:sp>
        <p:nvSpPr>
          <p:cNvPr id="2" name="Title 1">
            <a:extLst>
              <a:ext uri="{FF2B5EF4-FFF2-40B4-BE49-F238E27FC236}">
                <a16:creationId xmlns:a16="http://schemas.microsoft.com/office/drawing/2014/main" id="{715875E0-27DA-5489-1F46-DE6D1545FD01}"/>
              </a:ext>
            </a:extLst>
          </p:cNvPr>
          <p:cNvSpPr>
            <a:spLocks noGrp="1"/>
          </p:cNvSpPr>
          <p:nvPr>
            <p:ph type="title"/>
          </p:nvPr>
        </p:nvSpPr>
        <p:spPr>
          <a:xfrm>
            <a:off x="651321" y="39115"/>
            <a:ext cx="9154416" cy="653415"/>
          </a:xfrm>
        </p:spPr>
        <p:txBody>
          <a:bodyPr>
            <a:normAutofit fontScale="90000"/>
          </a:bodyPr>
          <a:lstStyle/>
          <a:p>
            <a:r>
              <a:rPr lang="en-GB"/>
              <a:t>Protein Property Prediction</a:t>
            </a:r>
            <a:endParaRPr lang="en-US"/>
          </a:p>
        </p:txBody>
      </p:sp>
      <p:sp>
        <p:nvSpPr>
          <p:cNvPr id="6" name="Slide Number Placeholder 5">
            <a:extLst>
              <a:ext uri="{FF2B5EF4-FFF2-40B4-BE49-F238E27FC236}">
                <a16:creationId xmlns:a16="http://schemas.microsoft.com/office/drawing/2014/main" id="{79AE7958-D07B-707B-5FF8-3457F3FF54C7}"/>
              </a:ext>
            </a:extLst>
          </p:cNvPr>
          <p:cNvSpPr>
            <a:spLocks noGrp="1"/>
          </p:cNvSpPr>
          <p:nvPr>
            <p:ph type="sldNum" sz="quarter" idx="12"/>
          </p:nvPr>
        </p:nvSpPr>
        <p:spPr/>
        <p:txBody>
          <a:bodyPr>
            <a:normAutofit/>
          </a:bodyPr>
          <a:lstStyle/>
          <a:p>
            <a:r>
              <a:rPr lang="en-US" sz="1800"/>
              <a:t>37</a:t>
            </a:r>
          </a:p>
        </p:txBody>
      </p:sp>
      <p:sp>
        <p:nvSpPr>
          <p:cNvPr id="9" name="TextBox 8">
            <a:extLst>
              <a:ext uri="{FF2B5EF4-FFF2-40B4-BE49-F238E27FC236}">
                <a16:creationId xmlns:a16="http://schemas.microsoft.com/office/drawing/2014/main" id="{F5ED386E-0AC4-0289-303C-D5532CC9467C}"/>
              </a:ext>
            </a:extLst>
          </p:cNvPr>
          <p:cNvSpPr txBox="1"/>
          <p:nvPr/>
        </p:nvSpPr>
        <p:spPr>
          <a:xfrm>
            <a:off x="7665569" y="1924124"/>
            <a:ext cx="3487705" cy="369332"/>
          </a:xfrm>
          <a:prstGeom prst="rect">
            <a:avLst/>
          </a:prstGeom>
          <a:noFill/>
          <a:ln w="38100">
            <a:solidFill>
              <a:srgbClr val="FF0000"/>
            </a:solidFill>
          </a:ln>
        </p:spPr>
        <p:txBody>
          <a:bodyPr wrap="square" rtlCol="0">
            <a:spAutoFit/>
          </a:bodyPr>
          <a:lstStyle/>
          <a:p>
            <a:endParaRPr lang="en-DE"/>
          </a:p>
        </p:txBody>
      </p:sp>
      <p:sp>
        <p:nvSpPr>
          <p:cNvPr id="10" name="TextBox 9">
            <a:extLst>
              <a:ext uri="{FF2B5EF4-FFF2-40B4-BE49-F238E27FC236}">
                <a16:creationId xmlns:a16="http://schemas.microsoft.com/office/drawing/2014/main" id="{36504736-8223-E718-988F-21821EF29F2C}"/>
              </a:ext>
            </a:extLst>
          </p:cNvPr>
          <p:cNvSpPr txBox="1"/>
          <p:nvPr/>
        </p:nvSpPr>
        <p:spPr>
          <a:xfrm>
            <a:off x="7665568" y="3244334"/>
            <a:ext cx="3487705" cy="369332"/>
          </a:xfrm>
          <a:prstGeom prst="rect">
            <a:avLst/>
          </a:prstGeom>
          <a:noFill/>
          <a:ln w="38100">
            <a:solidFill>
              <a:srgbClr val="FF0000"/>
            </a:solidFill>
          </a:ln>
        </p:spPr>
        <p:txBody>
          <a:bodyPr wrap="square" rtlCol="0">
            <a:spAutoFit/>
          </a:bodyPr>
          <a:lstStyle/>
          <a:p>
            <a:endParaRPr lang="en-DE"/>
          </a:p>
        </p:txBody>
      </p:sp>
    </p:spTree>
    <p:extLst>
      <p:ext uri="{BB962C8B-B14F-4D97-AF65-F5344CB8AC3E}">
        <p14:creationId xmlns:p14="http://schemas.microsoft.com/office/powerpoint/2010/main" val="64635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FA561-3718-9F12-3CB5-8FD062FE8F28}"/>
              </a:ext>
            </a:extLst>
          </p:cNvPr>
          <p:cNvSpPr>
            <a:spLocks noGrp="1"/>
          </p:cNvSpPr>
          <p:nvPr>
            <p:ph type="sldNum" sz="quarter" idx="12"/>
          </p:nvPr>
        </p:nvSpPr>
        <p:spPr/>
        <p:txBody>
          <a:bodyPr>
            <a:normAutofit/>
          </a:bodyPr>
          <a:lstStyle/>
          <a:p>
            <a:r>
              <a:rPr lang="en-US" sz="1800"/>
              <a:t>38</a:t>
            </a:r>
          </a:p>
        </p:txBody>
      </p:sp>
      <p:sp>
        <p:nvSpPr>
          <p:cNvPr id="7" name="Title 1">
            <a:extLst>
              <a:ext uri="{FF2B5EF4-FFF2-40B4-BE49-F238E27FC236}">
                <a16:creationId xmlns:a16="http://schemas.microsoft.com/office/drawing/2014/main" id="{987003EA-0EE8-821A-32AA-4C64CEAA3A39}"/>
              </a:ext>
            </a:extLst>
          </p:cNvPr>
          <p:cNvSpPr>
            <a:spLocks noGrp="1"/>
          </p:cNvSpPr>
          <p:nvPr>
            <p:ph type="title"/>
          </p:nvPr>
        </p:nvSpPr>
        <p:spPr>
          <a:xfrm>
            <a:off x="651321" y="39115"/>
            <a:ext cx="9154416" cy="653415"/>
          </a:xfrm>
        </p:spPr>
        <p:txBody>
          <a:bodyPr>
            <a:normAutofit fontScale="90000"/>
          </a:bodyPr>
          <a:lstStyle/>
          <a:p>
            <a:r>
              <a:rPr lang="en-GB"/>
              <a:t>Results - Practical</a:t>
            </a:r>
            <a:endParaRPr lang="en-US"/>
          </a:p>
        </p:txBody>
      </p:sp>
      <p:pic>
        <p:nvPicPr>
          <p:cNvPr id="3" name="Picture 2">
            <a:extLst>
              <a:ext uri="{FF2B5EF4-FFF2-40B4-BE49-F238E27FC236}">
                <a16:creationId xmlns:a16="http://schemas.microsoft.com/office/drawing/2014/main" id="{17804F76-885B-B19D-34EA-657D2F17B011}"/>
              </a:ext>
            </a:extLst>
          </p:cNvPr>
          <p:cNvPicPr>
            <a:picLocks noChangeAspect="1"/>
          </p:cNvPicPr>
          <p:nvPr/>
        </p:nvPicPr>
        <p:blipFill>
          <a:blip r:embed="rId3"/>
          <a:stretch>
            <a:fillRect/>
          </a:stretch>
        </p:blipFill>
        <p:spPr>
          <a:xfrm>
            <a:off x="651321" y="2131252"/>
            <a:ext cx="10392168" cy="1566207"/>
          </a:xfrm>
          <a:prstGeom prst="rect">
            <a:avLst/>
          </a:prstGeom>
        </p:spPr>
      </p:pic>
      <p:sp>
        <p:nvSpPr>
          <p:cNvPr id="5" name="TextBox 4">
            <a:extLst>
              <a:ext uri="{FF2B5EF4-FFF2-40B4-BE49-F238E27FC236}">
                <a16:creationId xmlns:a16="http://schemas.microsoft.com/office/drawing/2014/main" id="{5D603117-7609-73EC-8462-BA1A2ACE5CB7}"/>
              </a:ext>
            </a:extLst>
          </p:cNvPr>
          <p:cNvSpPr txBox="1"/>
          <p:nvPr/>
        </p:nvSpPr>
        <p:spPr>
          <a:xfrm>
            <a:off x="651321" y="930923"/>
            <a:ext cx="9637295" cy="1200329"/>
          </a:xfrm>
          <a:prstGeom prst="rect">
            <a:avLst/>
          </a:prstGeom>
          <a:noFill/>
        </p:spPr>
        <p:txBody>
          <a:bodyPr wrap="square" rtlCol="0">
            <a:spAutoFit/>
          </a:bodyPr>
          <a:lstStyle/>
          <a:p>
            <a:r>
              <a:rPr lang="en-GB" sz="2400"/>
              <a:t>Input - </a:t>
            </a:r>
            <a:r>
              <a:rPr lang="en-GB" sz="2400" err="1"/>
              <a:t>CheY</a:t>
            </a:r>
            <a:r>
              <a:rPr lang="en-GB" sz="2400"/>
              <a:t>-like superfamily</a:t>
            </a:r>
          </a:p>
          <a:p>
            <a:r>
              <a:rPr lang="en-GB" sz="2400" err="1"/>
              <a:t>Seq</a:t>
            </a:r>
            <a:r>
              <a:rPr lang="en-GB" sz="2400"/>
              <a:t> = </a:t>
            </a:r>
            <a:r>
              <a:rPr lang="en-GB" sz="1200"/>
              <a:t>&lt;MSTKILVGNKQIVDQLKEKFGAYEIVKLLDGVNNEDLVRRAVNILADINSGKTTLLHQAGFGEVNEIKQMKADFDKIVSVIDEGYDAKLEVKKELEQVGIKVVVDDLLPNAMEKRVENLFKEGAYVVKSTLDDVVKAVQ&gt;</a:t>
            </a:r>
            <a:endParaRPr lang="en-GB" sz="2400"/>
          </a:p>
        </p:txBody>
      </p:sp>
      <p:sp>
        <p:nvSpPr>
          <p:cNvPr id="8" name="TextBox 7">
            <a:extLst>
              <a:ext uri="{FF2B5EF4-FFF2-40B4-BE49-F238E27FC236}">
                <a16:creationId xmlns:a16="http://schemas.microsoft.com/office/drawing/2014/main" id="{FE441C32-489F-10BB-E092-E2FB94713BB5}"/>
              </a:ext>
            </a:extLst>
          </p:cNvPr>
          <p:cNvSpPr txBox="1"/>
          <p:nvPr/>
        </p:nvSpPr>
        <p:spPr>
          <a:xfrm>
            <a:off x="651321" y="3697459"/>
            <a:ext cx="9637295" cy="1200329"/>
          </a:xfrm>
          <a:prstGeom prst="rect">
            <a:avLst/>
          </a:prstGeom>
          <a:noFill/>
        </p:spPr>
        <p:txBody>
          <a:bodyPr wrap="square" rtlCol="0">
            <a:spAutoFit/>
          </a:bodyPr>
          <a:lstStyle/>
          <a:p>
            <a:r>
              <a:rPr lang="en-GB" sz="2400"/>
              <a:t>Input - </a:t>
            </a:r>
            <a:r>
              <a:rPr lang="en-GB" sz="2400" err="1"/>
              <a:t>CheY</a:t>
            </a:r>
            <a:r>
              <a:rPr lang="en-GB" sz="2400"/>
              <a:t>-like superfamily</a:t>
            </a:r>
          </a:p>
          <a:p>
            <a:r>
              <a:rPr lang="en-GB" sz="2400" err="1"/>
              <a:t>Seq</a:t>
            </a:r>
            <a:r>
              <a:rPr lang="en-GB" sz="2400"/>
              <a:t> = </a:t>
            </a:r>
            <a:r>
              <a:rPr lang="en-GB" sz="1200"/>
              <a:t>&lt;MKKKTKRVLIVEDDLLTQTMLRDYLKKKGYKVRVTEDGKDALSYIEDNKPDLIITDLNLPKLNGFELIQRLRRISPKIPVIVITGQDNSKDKVKAIEAGVVDFLLKPFEEDQLVEKVRNA&gt;"  </a:t>
            </a:r>
            <a:endParaRPr lang="en-GB" sz="2400"/>
          </a:p>
        </p:txBody>
      </p:sp>
      <p:pic>
        <p:nvPicPr>
          <p:cNvPr id="11" name="Picture 10">
            <a:extLst>
              <a:ext uri="{FF2B5EF4-FFF2-40B4-BE49-F238E27FC236}">
                <a16:creationId xmlns:a16="http://schemas.microsoft.com/office/drawing/2014/main" id="{67B3DCE0-723B-0820-80D6-AA6C4EBB07AB}"/>
              </a:ext>
            </a:extLst>
          </p:cNvPr>
          <p:cNvPicPr>
            <a:picLocks noChangeAspect="1"/>
          </p:cNvPicPr>
          <p:nvPr/>
        </p:nvPicPr>
        <p:blipFill>
          <a:blip r:embed="rId4"/>
          <a:stretch>
            <a:fillRect/>
          </a:stretch>
        </p:blipFill>
        <p:spPr>
          <a:xfrm>
            <a:off x="651321" y="4887164"/>
            <a:ext cx="10392168" cy="1931721"/>
          </a:xfrm>
          <a:prstGeom prst="rect">
            <a:avLst/>
          </a:prstGeom>
        </p:spPr>
      </p:pic>
    </p:spTree>
    <p:extLst>
      <p:ext uri="{BB962C8B-B14F-4D97-AF65-F5344CB8AC3E}">
        <p14:creationId xmlns:p14="http://schemas.microsoft.com/office/powerpoint/2010/main" val="276222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FA561-3718-9F12-3CB5-8FD062FE8F28}"/>
              </a:ext>
            </a:extLst>
          </p:cNvPr>
          <p:cNvSpPr>
            <a:spLocks noGrp="1"/>
          </p:cNvSpPr>
          <p:nvPr>
            <p:ph type="sldNum" sz="quarter" idx="12"/>
          </p:nvPr>
        </p:nvSpPr>
        <p:spPr/>
        <p:txBody>
          <a:bodyPr>
            <a:normAutofit/>
          </a:bodyPr>
          <a:lstStyle/>
          <a:p>
            <a:r>
              <a:rPr lang="en-US" sz="1800"/>
              <a:t>39</a:t>
            </a:r>
          </a:p>
        </p:txBody>
      </p:sp>
      <p:sp>
        <p:nvSpPr>
          <p:cNvPr id="7" name="Title 1">
            <a:extLst>
              <a:ext uri="{FF2B5EF4-FFF2-40B4-BE49-F238E27FC236}">
                <a16:creationId xmlns:a16="http://schemas.microsoft.com/office/drawing/2014/main" id="{987003EA-0EE8-821A-32AA-4C64CEAA3A39}"/>
              </a:ext>
            </a:extLst>
          </p:cNvPr>
          <p:cNvSpPr>
            <a:spLocks noGrp="1"/>
          </p:cNvSpPr>
          <p:nvPr>
            <p:ph type="title"/>
          </p:nvPr>
        </p:nvSpPr>
        <p:spPr>
          <a:xfrm>
            <a:off x="651321" y="39115"/>
            <a:ext cx="9154416" cy="653415"/>
          </a:xfrm>
        </p:spPr>
        <p:txBody>
          <a:bodyPr>
            <a:normAutofit fontScale="90000"/>
          </a:bodyPr>
          <a:lstStyle/>
          <a:p>
            <a:r>
              <a:rPr lang="en-GB"/>
              <a:t>Results - Practical</a:t>
            </a:r>
            <a:endParaRPr lang="en-US"/>
          </a:p>
        </p:txBody>
      </p:sp>
      <p:sp>
        <p:nvSpPr>
          <p:cNvPr id="5" name="TextBox 4">
            <a:extLst>
              <a:ext uri="{FF2B5EF4-FFF2-40B4-BE49-F238E27FC236}">
                <a16:creationId xmlns:a16="http://schemas.microsoft.com/office/drawing/2014/main" id="{5D603117-7609-73EC-8462-BA1A2ACE5CB7}"/>
              </a:ext>
            </a:extLst>
          </p:cNvPr>
          <p:cNvSpPr txBox="1"/>
          <p:nvPr/>
        </p:nvSpPr>
        <p:spPr>
          <a:xfrm>
            <a:off x="651321" y="1321693"/>
            <a:ext cx="9637295" cy="1200329"/>
          </a:xfrm>
          <a:prstGeom prst="rect">
            <a:avLst/>
          </a:prstGeom>
          <a:noFill/>
        </p:spPr>
        <p:txBody>
          <a:bodyPr wrap="square" rtlCol="0">
            <a:spAutoFit/>
          </a:bodyPr>
          <a:lstStyle/>
          <a:p>
            <a:r>
              <a:rPr lang="en-GB" sz="2400"/>
              <a:t>Input - Gnk2-homologous domain superfamily</a:t>
            </a:r>
          </a:p>
          <a:p>
            <a:r>
              <a:rPr lang="en-GB" sz="2400" err="1"/>
              <a:t>Seq</a:t>
            </a:r>
            <a:r>
              <a:rPr lang="en-GB" sz="2400"/>
              <a:t> = </a:t>
            </a:r>
            <a:r>
              <a:rPr lang="en-GB" sz="1200"/>
              <a:t>&lt;EDAIIWHEFCQIQYSYRMFFSMMVYNGKYPDSNDQEKIVSEDPVHFNEVLMSLMRDLSNEAVFGHSKLMFATGKMKISGTQTIHGLAQCTRDISRDDCSRCLNNVLGDIDACCKSRQ&gt;</a:t>
            </a:r>
            <a:endParaRPr lang="en-GB" sz="2400"/>
          </a:p>
        </p:txBody>
      </p:sp>
      <p:pic>
        <p:nvPicPr>
          <p:cNvPr id="6" name="Picture 5">
            <a:extLst>
              <a:ext uri="{FF2B5EF4-FFF2-40B4-BE49-F238E27FC236}">
                <a16:creationId xmlns:a16="http://schemas.microsoft.com/office/drawing/2014/main" id="{C21A9E31-BA43-2606-C0DD-59022550CB64}"/>
              </a:ext>
            </a:extLst>
          </p:cNvPr>
          <p:cNvPicPr>
            <a:picLocks noChangeAspect="1"/>
          </p:cNvPicPr>
          <p:nvPr/>
        </p:nvPicPr>
        <p:blipFill>
          <a:blip r:embed="rId3"/>
          <a:stretch>
            <a:fillRect/>
          </a:stretch>
        </p:blipFill>
        <p:spPr>
          <a:xfrm>
            <a:off x="717082" y="2522022"/>
            <a:ext cx="10476393" cy="2090389"/>
          </a:xfrm>
          <a:prstGeom prst="rect">
            <a:avLst/>
          </a:prstGeom>
        </p:spPr>
      </p:pic>
    </p:spTree>
    <p:extLst>
      <p:ext uri="{BB962C8B-B14F-4D97-AF65-F5344CB8AC3E}">
        <p14:creationId xmlns:p14="http://schemas.microsoft.com/office/powerpoint/2010/main" val="285046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5FDE6-5C7A-66EA-A653-D4E915B74BC6}"/>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B87D2A2C-FC4A-1E01-5FE2-5539CBC649CD}"/>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CEF0EC44-5D1A-C524-9E0E-999105F1D88F}"/>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27399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1" nodeType="clickEffect">
                                  <p:stCondLst>
                                    <p:cond delay="0"/>
                                  </p:stCondLst>
                                  <p:childTnLst>
                                    <p:set>
                                      <p:cBhvr>
                                        <p:cTn id="16" dur="1" fill="hold">
                                          <p:stCondLst>
                                            <p:cond delay="0"/>
                                          </p:stCondLst>
                                        </p:cTn>
                                        <p:tgtEl>
                                          <p:spTgt spid="17">
                                            <p:graphicEl>
                                              <a:dgm id="{C06B878E-6138-4DFC-BC0D-EE6456968357}"/>
                                            </p:graphicEl>
                                          </p:spTgt>
                                        </p:tgtEl>
                                        <p:attrNameLst>
                                          <p:attrName>style.visibility</p:attrName>
                                        </p:attrNameLst>
                                      </p:cBhvr>
                                      <p:to>
                                        <p:strVal val="visible"/>
                                      </p:to>
                                    </p:set>
                                    <p:anim calcmode="lin" valueType="num">
                                      <p:cBhvr additive="base">
                                        <p:cTn id="17" dur="500" fill="hold"/>
                                        <p:tgtEl>
                                          <p:spTgt spid="17">
                                            <p:graphicEl>
                                              <a:dgm id="{C06B878E-6138-4DFC-BC0D-EE645696835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graphicEl>
                                              <a:dgm id="{C06B878E-6138-4DFC-BC0D-EE6456968357}"/>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17">
                                            <p:graphicEl>
                                              <a:dgm id="{45012327-9056-405B-836C-F7D62605B1F3}"/>
                                            </p:graphicEl>
                                          </p:spTgt>
                                        </p:tgtEl>
                                        <p:attrNameLst>
                                          <p:attrName>style.visibility</p:attrName>
                                        </p:attrNameLst>
                                      </p:cBhvr>
                                      <p:to>
                                        <p:strVal val="visible"/>
                                      </p:to>
                                    </p:set>
                                    <p:anim calcmode="lin" valueType="num">
                                      <p:cBhvr additive="base">
                                        <p:cTn id="21" dur="500" fill="hold"/>
                                        <p:tgtEl>
                                          <p:spTgt spid="17">
                                            <p:graphicEl>
                                              <a:dgm id="{45012327-9056-405B-836C-F7D62605B1F3}"/>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graphicEl>
                                              <a:dgm id="{45012327-9056-405B-836C-F7D62605B1F3}"/>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1" nodeType="withEffect">
                                  <p:stCondLst>
                                    <p:cond delay="0"/>
                                  </p:stCondLst>
                                  <p:childTnLst>
                                    <p:set>
                                      <p:cBhvr>
                                        <p:cTn id="24" dur="1" fill="hold">
                                          <p:stCondLst>
                                            <p:cond delay="0"/>
                                          </p:stCondLst>
                                        </p:cTn>
                                        <p:tgtEl>
                                          <p:spTgt spid="17">
                                            <p:graphicEl>
                                              <a:dgm id="{87C199CA-EE2B-4796-9CDB-732738764522}"/>
                                            </p:graphicEl>
                                          </p:spTgt>
                                        </p:tgtEl>
                                        <p:attrNameLst>
                                          <p:attrName>style.visibility</p:attrName>
                                        </p:attrNameLst>
                                      </p:cBhvr>
                                      <p:to>
                                        <p:strVal val="visible"/>
                                      </p:to>
                                    </p:set>
                                    <p:anim calcmode="lin" valueType="num">
                                      <p:cBhvr additive="base">
                                        <p:cTn id="25" dur="500" fill="hold"/>
                                        <p:tgtEl>
                                          <p:spTgt spid="17">
                                            <p:graphicEl>
                                              <a:dgm id="{87C199CA-EE2B-4796-9CDB-73273876452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graphicEl>
                                              <a:dgm id="{87C199CA-EE2B-4796-9CDB-73273876452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C4B8862-20C1-A90B-B598-F2C00C500F36}"/>
              </a:ext>
            </a:extLst>
          </p:cNvPr>
          <p:cNvGraphicFramePr>
            <a:graphicFrameLocks noGrp="1"/>
          </p:cNvGraphicFramePr>
          <p:nvPr>
            <p:ph idx="1"/>
            <p:extLst>
              <p:ext uri="{D42A27DB-BD31-4B8C-83A1-F6EECF244321}">
                <p14:modId xmlns:p14="http://schemas.microsoft.com/office/powerpoint/2010/main" val="414799884"/>
              </p:ext>
            </p:extLst>
          </p:nvPr>
        </p:nvGraphicFramePr>
        <p:xfrm>
          <a:off x="651321" y="1328260"/>
          <a:ext cx="10489921" cy="4615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1F4E5681-B8D0-810A-66C8-B4747E26F1C2}"/>
              </a:ext>
            </a:extLst>
          </p:cNvPr>
          <p:cNvSpPr>
            <a:spLocks noGrp="1"/>
          </p:cNvSpPr>
          <p:nvPr>
            <p:ph type="title"/>
          </p:nvPr>
        </p:nvSpPr>
        <p:spPr>
          <a:xfrm>
            <a:off x="651321" y="39115"/>
            <a:ext cx="7461880" cy="653415"/>
          </a:xfrm>
        </p:spPr>
        <p:txBody>
          <a:bodyPr>
            <a:normAutofit fontScale="90000"/>
          </a:bodyPr>
          <a:lstStyle/>
          <a:p>
            <a:r>
              <a:rPr lang="en-GB"/>
              <a:t>Conclusion</a:t>
            </a:r>
            <a:endParaRPr lang="en-US"/>
          </a:p>
        </p:txBody>
      </p:sp>
      <p:sp>
        <p:nvSpPr>
          <p:cNvPr id="2" name="Slide Number Placeholder 1">
            <a:extLst>
              <a:ext uri="{FF2B5EF4-FFF2-40B4-BE49-F238E27FC236}">
                <a16:creationId xmlns:a16="http://schemas.microsoft.com/office/drawing/2014/main" id="{C8B9ADFE-E405-2BAF-02AD-A6CE6E92DA65}"/>
              </a:ext>
            </a:extLst>
          </p:cNvPr>
          <p:cNvSpPr>
            <a:spLocks noGrp="1"/>
          </p:cNvSpPr>
          <p:nvPr>
            <p:ph type="sldNum" sz="quarter" idx="12"/>
          </p:nvPr>
        </p:nvSpPr>
        <p:spPr/>
        <p:txBody>
          <a:bodyPr>
            <a:normAutofit/>
          </a:bodyPr>
          <a:lstStyle/>
          <a:p>
            <a:r>
              <a:rPr lang="en-US" sz="1800"/>
              <a:t>40</a:t>
            </a:r>
          </a:p>
        </p:txBody>
      </p:sp>
    </p:spTree>
    <p:extLst>
      <p:ext uri="{BB962C8B-B14F-4D97-AF65-F5344CB8AC3E}">
        <p14:creationId xmlns:p14="http://schemas.microsoft.com/office/powerpoint/2010/main" val="35427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AF2799F0-7A49-460E-8D52-FAC79757881A}"/>
                                            </p:graphicEl>
                                          </p:spTgt>
                                        </p:tgtEl>
                                        <p:attrNameLst>
                                          <p:attrName>style.visibility</p:attrName>
                                        </p:attrNameLst>
                                      </p:cBhvr>
                                      <p:to>
                                        <p:strVal val="visible"/>
                                      </p:to>
                                    </p:set>
                                    <p:anim calcmode="lin" valueType="num">
                                      <p:cBhvr additive="base">
                                        <p:cTn id="7" dur="500" fill="hold"/>
                                        <p:tgtEl>
                                          <p:spTgt spid="5">
                                            <p:graphicEl>
                                              <a:dgm id="{AF2799F0-7A49-460E-8D52-FAC79757881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AF2799F0-7A49-460E-8D52-FAC79757881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B3CEF76F-A41D-4A63-8BC2-546B730C6517}"/>
                                            </p:graphicEl>
                                          </p:spTgt>
                                        </p:tgtEl>
                                        <p:attrNameLst>
                                          <p:attrName>style.visibility</p:attrName>
                                        </p:attrNameLst>
                                      </p:cBhvr>
                                      <p:to>
                                        <p:strVal val="visible"/>
                                      </p:to>
                                    </p:set>
                                    <p:anim calcmode="lin" valueType="num">
                                      <p:cBhvr additive="base">
                                        <p:cTn id="13" dur="500" fill="hold"/>
                                        <p:tgtEl>
                                          <p:spTgt spid="5">
                                            <p:graphicEl>
                                              <a:dgm id="{B3CEF76F-A41D-4A63-8BC2-546B730C651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B3CEF76F-A41D-4A63-8BC2-546B730C651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7323978C-BC44-426C-8C28-F058A37BF928}"/>
                                            </p:graphicEl>
                                          </p:spTgt>
                                        </p:tgtEl>
                                        <p:attrNameLst>
                                          <p:attrName>style.visibility</p:attrName>
                                        </p:attrNameLst>
                                      </p:cBhvr>
                                      <p:to>
                                        <p:strVal val="visible"/>
                                      </p:to>
                                    </p:set>
                                    <p:anim calcmode="lin" valueType="num">
                                      <p:cBhvr additive="base">
                                        <p:cTn id="19" dur="500" fill="hold"/>
                                        <p:tgtEl>
                                          <p:spTgt spid="5">
                                            <p:graphicEl>
                                              <a:dgm id="{7323978C-BC44-426C-8C28-F058A37BF928}"/>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7323978C-BC44-426C-8C28-F058A37BF928}"/>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B3296A1D-BAA9-43C5-B300-D71ABF2D64FA}"/>
                                            </p:graphicEl>
                                          </p:spTgt>
                                        </p:tgtEl>
                                        <p:attrNameLst>
                                          <p:attrName>style.visibility</p:attrName>
                                        </p:attrNameLst>
                                      </p:cBhvr>
                                      <p:to>
                                        <p:strVal val="visible"/>
                                      </p:to>
                                    </p:set>
                                    <p:anim calcmode="lin" valueType="num">
                                      <p:cBhvr additive="base">
                                        <p:cTn id="25" dur="500" fill="hold"/>
                                        <p:tgtEl>
                                          <p:spTgt spid="5">
                                            <p:graphicEl>
                                              <a:dgm id="{B3296A1D-BAA9-43C5-B300-D71ABF2D64F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B3296A1D-BAA9-43C5-B300-D71ABF2D64F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 name="Content Placeholder 2">
            <a:extLst>
              <a:ext uri="{FF2B5EF4-FFF2-40B4-BE49-F238E27FC236}">
                <a16:creationId xmlns:a16="http://schemas.microsoft.com/office/drawing/2014/main" id="{3B9A916F-DFD8-5F15-80C6-49B728F2FCE9}"/>
              </a:ext>
            </a:extLst>
          </p:cNvPr>
          <p:cNvGraphicFramePr>
            <a:graphicFrameLocks noGrp="1"/>
          </p:cNvGraphicFramePr>
          <p:nvPr>
            <p:ph idx="1"/>
            <p:extLst>
              <p:ext uri="{D42A27DB-BD31-4B8C-83A1-F6EECF244321}">
                <p14:modId xmlns:p14="http://schemas.microsoft.com/office/powerpoint/2010/main" val="2624139783"/>
              </p:ext>
            </p:extLst>
          </p:nvPr>
        </p:nvGraphicFramePr>
        <p:xfrm>
          <a:off x="985336" y="1423507"/>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03D37BE8-9A39-AA26-1158-F8E164C4ED6B}"/>
              </a:ext>
            </a:extLst>
          </p:cNvPr>
          <p:cNvSpPr>
            <a:spLocks noGrp="1"/>
          </p:cNvSpPr>
          <p:nvPr>
            <p:ph type="title"/>
          </p:nvPr>
        </p:nvSpPr>
        <p:spPr>
          <a:xfrm>
            <a:off x="651321" y="39115"/>
            <a:ext cx="7461880" cy="653415"/>
          </a:xfrm>
        </p:spPr>
        <p:txBody>
          <a:bodyPr>
            <a:normAutofit fontScale="90000"/>
          </a:bodyPr>
          <a:lstStyle/>
          <a:p>
            <a:r>
              <a:rPr lang="en-GB"/>
              <a:t>Future Work</a:t>
            </a:r>
            <a:endParaRPr lang="en-US"/>
          </a:p>
        </p:txBody>
      </p:sp>
      <p:sp>
        <p:nvSpPr>
          <p:cNvPr id="2" name="Slide Number Placeholder 1">
            <a:extLst>
              <a:ext uri="{FF2B5EF4-FFF2-40B4-BE49-F238E27FC236}">
                <a16:creationId xmlns:a16="http://schemas.microsoft.com/office/drawing/2014/main" id="{873A05F8-E053-188E-BFB6-695B4EED5787}"/>
              </a:ext>
            </a:extLst>
          </p:cNvPr>
          <p:cNvSpPr>
            <a:spLocks noGrp="1"/>
          </p:cNvSpPr>
          <p:nvPr>
            <p:ph type="sldNum" sz="quarter" idx="12"/>
          </p:nvPr>
        </p:nvSpPr>
        <p:spPr/>
        <p:txBody>
          <a:bodyPr>
            <a:normAutofit/>
          </a:bodyPr>
          <a:lstStyle/>
          <a:p>
            <a:r>
              <a:rPr lang="en-US" sz="1800"/>
              <a:t>41</a:t>
            </a:r>
          </a:p>
        </p:txBody>
      </p:sp>
    </p:spTree>
    <p:extLst>
      <p:ext uri="{BB962C8B-B14F-4D97-AF65-F5344CB8AC3E}">
        <p14:creationId xmlns:p14="http://schemas.microsoft.com/office/powerpoint/2010/main" val="16734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graphicEl>
                                              <a:dgm id="{743D3969-222A-48AE-80D3-395A9D855EB4}"/>
                                            </p:graphicEl>
                                          </p:spTgt>
                                        </p:tgtEl>
                                        <p:attrNameLst>
                                          <p:attrName>style.visibility</p:attrName>
                                        </p:attrNameLst>
                                      </p:cBhvr>
                                      <p:to>
                                        <p:strVal val="visible"/>
                                      </p:to>
                                    </p:set>
                                    <p:anim calcmode="lin" valueType="num">
                                      <p:cBhvr additive="base">
                                        <p:cTn id="7" dur="500" fill="hold"/>
                                        <p:tgtEl>
                                          <p:spTgt spid="22">
                                            <p:graphicEl>
                                              <a:dgm id="{743D3969-222A-48AE-80D3-395A9D855EB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graphicEl>
                                              <a:dgm id="{743D3969-222A-48AE-80D3-395A9D855EB4}"/>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graphicEl>
                                              <a:dgm id="{4BDD36A2-C646-42E2-BF83-DFE8073B2E60}"/>
                                            </p:graphicEl>
                                          </p:spTgt>
                                        </p:tgtEl>
                                        <p:attrNameLst>
                                          <p:attrName>style.visibility</p:attrName>
                                        </p:attrNameLst>
                                      </p:cBhvr>
                                      <p:to>
                                        <p:strVal val="visible"/>
                                      </p:to>
                                    </p:set>
                                    <p:anim calcmode="lin" valueType="num">
                                      <p:cBhvr additive="base">
                                        <p:cTn id="11" dur="500" fill="hold"/>
                                        <p:tgtEl>
                                          <p:spTgt spid="22">
                                            <p:graphicEl>
                                              <a:dgm id="{4BDD36A2-C646-42E2-BF83-DFE8073B2E6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
                                            <p:graphicEl>
                                              <a:dgm id="{4BDD36A2-C646-42E2-BF83-DFE8073B2E60}"/>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graphicEl>
                                              <a:dgm id="{4EF54612-83E0-4BC7-BC3D-7E45A2DBF2E0}"/>
                                            </p:graphicEl>
                                          </p:spTgt>
                                        </p:tgtEl>
                                        <p:attrNameLst>
                                          <p:attrName>style.visibility</p:attrName>
                                        </p:attrNameLst>
                                      </p:cBhvr>
                                      <p:to>
                                        <p:strVal val="visible"/>
                                      </p:to>
                                    </p:set>
                                    <p:anim calcmode="lin" valueType="num">
                                      <p:cBhvr additive="base">
                                        <p:cTn id="15" dur="500" fill="hold"/>
                                        <p:tgtEl>
                                          <p:spTgt spid="22">
                                            <p:graphicEl>
                                              <a:dgm id="{4EF54612-83E0-4BC7-BC3D-7E45A2DBF2E0}"/>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
                                            <p:graphicEl>
                                              <a:dgm id="{4EF54612-83E0-4BC7-BC3D-7E45A2DBF2E0}"/>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
                                            <p:graphicEl>
                                              <a:dgm id="{4D567649-5288-4F10-8208-0921D916F703}"/>
                                            </p:graphicEl>
                                          </p:spTgt>
                                        </p:tgtEl>
                                        <p:attrNameLst>
                                          <p:attrName>style.visibility</p:attrName>
                                        </p:attrNameLst>
                                      </p:cBhvr>
                                      <p:to>
                                        <p:strVal val="visible"/>
                                      </p:to>
                                    </p:set>
                                    <p:anim calcmode="lin" valueType="num">
                                      <p:cBhvr additive="base">
                                        <p:cTn id="21" dur="500" fill="hold"/>
                                        <p:tgtEl>
                                          <p:spTgt spid="22">
                                            <p:graphicEl>
                                              <a:dgm id="{4D567649-5288-4F10-8208-0921D916F703}"/>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22">
                                            <p:graphicEl>
                                              <a:dgm id="{4D567649-5288-4F10-8208-0921D916F703}"/>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graphicEl>
                                              <a:dgm id="{8BBBA3DC-98AD-438D-A64A-E7F218934933}"/>
                                            </p:graphicEl>
                                          </p:spTgt>
                                        </p:tgtEl>
                                        <p:attrNameLst>
                                          <p:attrName>style.visibility</p:attrName>
                                        </p:attrNameLst>
                                      </p:cBhvr>
                                      <p:to>
                                        <p:strVal val="visible"/>
                                      </p:to>
                                    </p:set>
                                    <p:anim calcmode="lin" valueType="num">
                                      <p:cBhvr additive="base">
                                        <p:cTn id="25" dur="500" fill="hold"/>
                                        <p:tgtEl>
                                          <p:spTgt spid="22">
                                            <p:graphicEl>
                                              <a:dgm id="{8BBBA3DC-98AD-438D-A64A-E7F21893493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graphicEl>
                                              <a:dgm id="{8BBBA3DC-98AD-438D-A64A-E7F218934933}"/>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graphicEl>
                                              <a:dgm id="{76B222EA-ABCF-4A0B-B990-760B936BF769}"/>
                                            </p:graphicEl>
                                          </p:spTgt>
                                        </p:tgtEl>
                                        <p:attrNameLst>
                                          <p:attrName>style.visibility</p:attrName>
                                        </p:attrNameLst>
                                      </p:cBhvr>
                                      <p:to>
                                        <p:strVal val="visible"/>
                                      </p:to>
                                    </p:set>
                                    <p:anim calcmode="lin" valueType="num">
                                      <p:cBhvr additive="base">
                                        <p:cTn id="29" dur="500" fill="hold"/>
                                        <p:tgtEl>
                                          <p:spTgt spid="22">
                                            <p:graphicEl>
                                              <a:dgm id="{76B222EA-ABCF-4A0B-B990-760B936BF769}"/>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22">
                                            <p:graphicEl>
                                              <a:dgm id="{76B222EA-ABCF-4A0B-B990-760B936BF769}"/>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graphicEl>
                                              <a:dgm id="{3B6A56A6-6DFE-4815-9ABA-2450441C7C25}"/>
                                            </p:graphicEl>
                                          </p:spTgt>
                                        </p:tgtEl>
                                        <p:attrNameLst>
                                          <p:attrName>style.visibility</p:attrName>
                                        </p:attrNameLst>
                                      </p:cBhvr>
                                      <p:to>
                                        <p:strVal val="visible"/>
                                      </p:to>
                                    </p:set>
                                    <p:anim calcmode="lin" valueType="num">
                                      <p:cBhvr additive="base">
                                        <p:cTn id="35" dur="500" fill="hold"/>
                                        <p:tgtEl>
                                          <p:spTgt spid="22">
                                            <p:graphicEl>
                                              <a:dgm id="{3B6A56A6-6DFE-4815-9ABA-2450441C7C25}"/>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22">
                                            <p:graphicEl>
                                              <a:dgm id="{3B6A56A6-6DFE-4815-9ABA-2450441C7C25}"/>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graphicEl>
                                              <a:dgm id="{4807E6AF-99B8-46B9-AB9E-DD4AAB12F0CC}"/>
                                            </p:graphicEl>
                                          </p:spTgt>
                                        </p:tgtEl>
                                        <p:attrNameLst>
                                          <p:attrName>style.visibility</p:attrName>
                                        </p:attrNameLst>
                                      </p:cBhvr>
                                      <p:to>
                                        <p:strVal val="visible"/>
                                      </p:to>
                                    </p:set>
                                    <p:anim calcmode="lin" valueType="num">
                                      <p:cBhvr additive="base">
                                        <p:cTn id="39" dur="500" fill="hold"/>
                                        <p:tgtEl>
                                          <p:spTgt spid="22">
                                            <p:graphicEl>
                                              <a:dgm id="{4807E6AF-99B8-46B9-AB9E-DD4AAB12F0C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22">
                                            <p:graphicEl>
                                              <a:dgm id="{4807E6AF-99B8-46B9-AB9E-DD4AAB12F0C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graphicEl>
                                              <a:dgm id="{FD179CE5-03FE-40FF-AE4E-3C102A94BB3D}"/>
                                            </p:graphicEl>
                                          </p:spTgt>
                                        </p:tgtEl>
                                        <p:attrNameLst>
                                          <p:attrName>style.visibility</p:attrName>
                                        </p:attrNameLst>
                                      </p:cBhvr>
                                      <p:to>
                                        <p:strVal val="visible"/>
                                      </p:to>
                                    </p:set>
                                    <p:anim calcmode="lin" valueType="num">
                                      <p:cBhvr additive="base">
                                        <p:cTn id="43" dur="500" fill="hold"/>
                                        <p:tgtEl>
                                          <p:spTgt spid="22">
                                            <p:graphicEl>
                                              <a:dgm id="{FD179CE5-03FE-40FF-AE4E-3C102A94BB3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graphicEl>
                                              <a:dgm id="{FD179CE5-03FE-40FF-AE4E-3C102A94BB3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F523-274C-0FB7-1E59-B5789082CE0E}"/>
              </a:ext>
            </a:extLst>
          </p:cNvPr>
          <p:cNvSpPr>
            <a:spLocks noGrp="1"/>
          </p:cNvSpPr>
          <p:nvPr>
            <p:ph type="title"/>
          </p:nvPr>
        </p:nvSpPr>
        <p:spPr>
          <a:xfrm>
            <a:off x="2561282" y="2327534"/>
            <a:ext cx="6642876" cy="1397124"/>
          </a:xfrm>
        </p:spPr>
        <p:txBody>
          <a:bodyPr>
            <a:normAutofit/>
          </a:bodyPr>
          <a:lstStyle/>
          <a:p>
            <a:r>
              <a:rPr lang="en-GB"/>
              <a:t>	</a:t>
            </a:r>
            <a:r>
              <a:rPr lang="en-GB" sz="6000"/>
              <a:t>Thank You</a:t>
            </a:r>
            <a:endParaRPr lang="en-DE"/>
          </a:p>
        </p:txBody>
      </p:sp>
      <p:sp>
        <p:nvSpPr>
          <p:cNvPr id="4" name="Slide Number Placeholder 3">
            <a:extLst>
              <a:ext uri="{FF2B5EF4-FFF2-40B4-BE49-F238E27FC236}">
                <a16:creationId xmlns:a16="http://schemas.microsoft.com/office/drawing/2014/main" id="{D5E42613-4494-BDC3-2A4E-8F8EA9C94DF6}"/>
              </a:ext>
            </a:extLst>
          </p:cNvPr>
          <p:cNvSpPr>
            <a:spLocks noGrp="1"/>
          </p:cNvSpPr>
          <p:nvPr>
            <p:ph type="sldNum" sz="quarter" idx="12"/>
          </p:nvPr>
        </p:nvSpPr>
        <p:spPr/>
        <p:txBody>
          <a:bodyPr>
            <a:normAutofit lnSpcReduction="10000"/>
          </a:bodyPr>
          <a:lstStyle/>
          <a:p>
            <a:fld id="{5690C109-574D-4737-8DCF-F4116855DEC8}" type="slidenum">
              <a:rPr lang="en-US" smtClean="0"/>
              <a:t>48</a:t>
            </a:fld>
            <a:endParaRPr lang="en-US"/>
          </a:p>
        </p:txBody>
      </p:sp>
    </p:spTree>
    <p:extLst>
      <p:ext uri="{BB962C8B-B14F-4D97-AF65-F5344CB8AC3E}">
        <p14:creationId xmlns:p14="http://schemas.microsoft.com/office/powerpoint/2010/main" val="3146031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1D77-5291-B459-9F3B-0F8AB1360FC2}"/>
              </a:ext>
            </a:extLst>
          </p:cNvPr>
          <p:cNvSpPr>
            <a:spLocks noGrp="1"/>
          </p:cNvSpPr>
          <p:nvPr>
            <p:ph type="title"/>
          </p:nvPr>
        </p:nvSpPr>
        <p:spPr>
          <a:xfrm>
            <a:off x="584978" y="0"/>
            <a:ext cx="9692640" cy="679269"/>
          </a:xfrm>
        </p:spPr>
        <p:txBody>
          <a:bodyPr>
            <a:normAutofit/>
          </a:bodyPr>
          <a:lstStyle/>
          <a:p>
            <a:r>
              <a:rPr lang="en-US"/>
              <a:t>Appendix</a:t>
            </a:r>
          </a:p>
        </p:txBody>
      </p:sp>
      <p:pic>
        <p:nvPicPr>
          <p:cNvPr id="5" name="Picture 4">
            <a:extLst>
              <a:ext uri="{FF2B5EF4-FFF2-40B4-BE49-F238E27FC236}">
                <a16:creationId xmlns:a16="http://schemas.microsoft.com/office/drawing/2014/main" id="{A04DC99F-D371-1518-8444-1B41A40CB552}"/>
              </a:ext>
            </a:extLst>
          </p:cNvPr>
          <p:cNvPicPr>
            <a:picLocks noChangeAspect="1"/>
          </p:cNvPicPr>
          <p:nvPr/>
        </p:nvPicPr>
        <p:blipFill>
          <a:blip r:embed="rId2"/>
          <a:stretch>
            <a:fillRect/>
          </a:stretch>
        </p:blipFill>
        <p:spPr>
          <a:xfrm>
            <a:off x="584978" y="1253190"/>
            <a:ext cx="10496107" cy="3043250"/>
          </a:xfrm>
          <a:prstGeom prst="rect">
            <a:avLst/>
          </a:prstGeom>
        </p:spPr>
      </p:pic>
    </p:spTree>
    <p:extLst>
      <p:ext uri="{BB962C8B-B14F-4D97-AF65-F5344CB8AC3E}">
        <p14:creationId xmlns:p14="http://schemas.microsoft.com/office/powerpoint/2010/main" val="379928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096171-AF18-AD63-D48C-72C8E309BA61}"/>
            </a:ext>
          </a:extLst>
        </p:cNvPr>
        <p:cNvGrpSpPr/>
        <p:nvPr/>
      </p:nvGrpSpPr>
      <p:grpSpPr>
        <a:xfrm>
          <a:off x="0" y="0"/>
          <a:ext cx="0" cy="0"/>
          <a:chOff x="0" y="0"/>
          <a:chExt cx="0" cy="0"/>
        </a:xfrm>
      </p:grpSpPr>
      <p:pic>
        <p:nvPicPr>
          <p:cNvPr id="19" name="Picture 18" descr="A network formed by white dots">
            <a:extLst>
              <a:ext uri="{FF2B5EF4-FFF2-40B4-BE49-F238E27FC236}">
                <a16:creationId xmlns:a16="http://schemas.microsoft.com/office/drawing/2014/main" id="{D44FE515-CDC9-8999-F501-7BD05E32B32C}"/>
              </a:ext>
            </a:extLst>
          </p:cNvPr>
          <p:cNvPicPr>
            <a:picLocks noChangeAspect="1"/>
          </p:cNvPicPr>
          <p:nvPr/>
        </p:nvPicPr>
        <p:blipFill>
          <a:blip r:embed="rId3"/>
          <a:srcRect l="45084" r="2669" b="-1"/>
          <a:stretch>
            <a:fillRect/>
          </a:stretch>
        </p:blipFill>
        <p:spPr>
          <a:xfrm>
            <a:off x="6614576" y="10"/>
            <a:ext cx="4653291" cy="6857990"/>
          </a:xfrm>
          <a:prstGeom prst="rect">
            <a:avLst/>
          </a:prstGeom>
        </p:spPr>
      </p:pic>
      <p:sp>
        <p:nvSpPr>
          <p:cNvPr id="4" name="TextBox 3">
            <a:extLst>
              <a:ext uri="{FF2B5EF4-FFF2-40B4-BE49-F238E27FC236}">
                <a16:creationId xmlns:a16="http://schemas.microsoft.com/office/drawing/2014/main" id="{C633021F-00F4-935D-C478-A5B02C5EB727}"/>
              </a:ext>
            </a:extLst>
          </p:cNvPr>
          <p:cNvSpPr txBox="1"/>
          <p:nvPr/>
        </p:nvSpPr>
        <p:spPr>
          <a:xfrm>
            <a:off x="651321" y="1147622"/>
            <a:ext cx="5963255" cy="4968169"/>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2400"/>
              <a:t>Do what biology didn’t</a:t>
            </a:r>
          </a:p>
          <a:p>
            <a:pPr marL="285750" indent="-182880" defTabSz="914400">
              <a:lnSpc>
                <a:spcPct val="90000"/>
              </a:lnSpc>
              <a:spcAft>
                <a:spcPts val="600"/>
              </a:spcAft>
              <a:buClr>
                <a:schemeClr val="accent1"/>
              </a:buClr>
              <a:buFont typeface="Arial" panose="020B0604020202020204" pitchFamily="34" charset="0"/>
              <a:buChar char="•"/>
            </a:pPr>
            <a:r>
              <a:rPr lang="en-US" sz="2400"/>
              <a:t>Better versions (stable, soluble, safe)</a:t>
            </a:r>
          </a:p>
          <a:p>
            <a:pPr marL="285750" indent="-182880" defTabSz="914400">
              <a:lnSpc>
                <a:spcPct val="90000"/>
              </a:lnSpc>
              <a:spcAft>
                <a:spcPts val="600"/>
              </a:spcAft>
              <a:buClr>
                <a:schemeClr val="accent1"/>
              </a:buClr>
              <a:buFont typeface="Arial" panose="020B0604020202020204" pitchFamily="34" charset="0"/>
              <a:buChar char="•"/>
            </a:pPr>
            <a:r>
              <a:rPr lang="en-US" sz="2400"/>
              <a:t>Targeted functions &amp; binders</a:t>
            </a:r>
          </a:p>
          <a:p>
            <a:pPr marL="285750" indent="-182880" defTabSz="914400">
              <a:lnSpc>
                <a:spcPct val="90000"/>
              </a:lnSpc>
              <a:spcAft>
                <a:spcPts val="600"/>
              </a:spcAft>
              <a:buClr>
                <a:schemeClr val="accent1"/>
              </a:buClr>
              <a:buFont typeface="Arial" panose="020B0604020202020204" pitchFamily="34" charset="0"/>
              <a:buChar char="•"/>
            </a:pPr>
            <a:r>
              <a:rPr lang="en-US" sz="2400"/>
              <a:t>New materials &amp; sensors</a:t>
            </a:r>
            <a:endParaRPr lang="en-US"/>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endParaRPr lang="en-US"/>
          </a:p>
          <a:p>
            <a:pPr marL="102870" defTabSz="914400">
              <a:lnSpc>
                <a:spcPct val="90000"/>
              </a:lnSpc>
              <a:spcAft>
                <a:spcPts val="600"/>
              </a:spcAft>
              <a:buClr>
                <a:schemeClr val="accent1"/>
              </a:buClr>
            </a:pPr>
            <a:endParaRPr lang="en-US"/>
          </a:p>
          <a:p>
            <a:pPr marL="102870" defTabSz="914400">
              <a:lnSpc>
                <a:spcPct val="90000"/>
              </a:lnSpc>
              <a:spcAft>
                <a:spcPts val="600"/>
              </a:spcAft>
              <a:buClr>
                <a:schemeClr val="accent1"/>
              </a:buClr>
            </a:pPr>
            <a:r>
              <a:rPr lang="en-US" sz="2400" b="1"/>
              <a:t>Why AI</a:t>
            </a:r>
          </a:p>
          <a:p>
            <a:pPr marL="285750" indent="-182880" defTabSz="914400">
              <a:lnSpc>
                <a:spcPct val="90000"/>
              </a:lnSpc>
              <a:spcAft>
                <a:spcPts val="600"/>
              </a:spcAft>
              <a:buClr>
                <a:schemeClr val="accent1"/>
              </a:buClr>
              <a:buFont typeface="Arial" panose="020B0604020202020204" pitchFamily="34" charset="0"/>
              <a:buChar char="•"/>
            </a:pPr>
            <a:r>
              <a:rPr lang="en-US" sz="2400"/>
              <a:t>Space is huge (≈ 20</a:t>
            </a:r>
            <a:r>
              <a:rPr lang="en-US" sz="2400" baseline="30000"/>
              <a:t>L</a:t>
            </a:r>
            <a:r>
              <a:rPr lang="en-US" sz="2400"/>
              <a:t>)</a:t>
            </a:r>
          </a:p>
          <a:p>
            <a:pPr marL="285750" indent="-182880" defTabSz="914400">
              <a:lnSpc>
                <a:spcPct val="90000"/>
              </a:lnSpc>
              <a:spcAft>
                <a:spcPts val="600"/>
              </a:spcAft>
              <a:buClr>
                <a:schemeClr val="accent1"/>
              </a:buClr>
              <a:buFont typeface="Arial" panose="020B0604020202020204" pitchFamily="34" charset="0"/>
              <a:buChar char="•"/>
            </a:pPr>
            <a:r>
              <a:rPr lang="en-US" sz="2400"/>
              <a:t>Wet-lab is slow/$$</a:t>
            </a:r>
          </a:p>
          <a:p>
            <a:pPr marL="285750" indent="-182880" defTabSz="914400">
              <a:lnSpc>
                <a:spcPct val="90000"/>
              </a:lnSpc>
              <a:spcAft>
                <a:spcPts val="600"/>
              </a:spcAft>
              <a:buClr>
                <a:schemeClr val="accent1"/>
              </a:buClr>
              <a:buFont typeface="Arial" panose="020B0604020202020204" pitchFamily="34" charset="0"/>
              <a:buChar char="•"/>
            </a:pPr>
            <a:r>
              <a:rPr lang="en-US" sz="2400"/>
              <a:t>Models propose plausible, steerable sequences</a:t>
            </a:r>
          </a:p>
        </p:txBody>
      </p:sp>
      <p:sp>
        <p:nvSpPr>
          <p:cNvPr id="3" name="Title 1">
            <a:extLst>
              <a:ext uri="{FF2B5EF4-FFF2-40B4-BE49-F238E27FC236}">
                <a16:creationId xmlns:a16="http://schemas.microsoft.com/office/drawing/2014/main" id="{D8D84F2D-094B-CC0C-06C3-751E01A983BB}"/>
              </a:ext>
            </a:extLst>
          </p:cNvPr>
          <p:cNvSpPr txBox="1">
            <a:spLocks/>
          </p:cNvSpPr>
          <p:nvPr/>
        </p:nvSpPr>
        <p:spPr>
          <a:xfrm>
            <a:off x="651320" y="39115"/>
            <a:ext cx="9683805" cy="653415"/>
          </a:xfrm>
          <a:prstGeom prst="rect">
            <a:avLst/>
          </a:prstGeom>
        </p:spPr>
        <p:txBody>
          <a:bodyPr vert="horz" lIns="91440" tIns="27432" rIns="91440" bIns="45720" rtlCol="0" anchor="b">
            <a:normAutofit fontScale="975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sz="4000"/>
              <a:t>W</a:t>
            </a:r>
            <a:r>
              <a:rPr lang="en-US" sz="4000" err="1"/>
              <a:t>hy</a:t>
            </a:r>
            <a:r>
              <a:rPr lang="en-US" sz="4000"/>
              <a:t> Generate New Proteins</a:t>
            </a:r>
          </a:p>
        </p:txBody>
      </p:sp>
      <p:sp>
        <p:nvSpPr>
          <p:cNvPr id="2" name="Slide Number Placeholder 1">
            <a:extLst>
              <a:ext uri="{FF2B5EF4-FFF2-40B4-BE49-F238E27FC236}">
                <a16:creationId xmlns:a16="http://schemas.microsoft.com/office/drawing/2014/main" id="{B63BE8C9-44FE-6D89-B79B-0FC2BF1AC71C}"/>
              </a:ext>
            </a:extLst>
          </p:cNvPr>
          <p:cNvSpPr>
            <a:spLocks noGrp="1"/>
          </p:cNvSpPr>
          <p:nvPr>
            <p:ph type="sldNum" sz="quarter" idx="12"/>
          </p:nvPr>
        </p:nvSpPr>
        <p:spPr/>
        <p:txBody>
          <a:bodyPr>
            <a:normAutofit/>
          </a:bodyPr>
          <a:lstStyle/>
          <a:p>
            <a:fld id="{5690C109-574D-4737-8DCF-F4116855DEC8}" type="slidenum">
              <a:rPr lang="en-US" sz="1800" smtClean="0"/>
              <a:t>5</a:t>
            </a:fld>
            <a:endParaRPr lang="en-US" sz="1800"/>
          </a:p>
        </p:txBody>
      </p:sp>
    </p:spTree>
    <p:extLst>
      <p:ext uri="{BB962C8B-B14F-4D97-AF65-F5344CB8AC3E}">
        <p14:creationId xmlns:p14="http://schemas.microsoft.com/office/powerpoint/2010/main" val="36209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Effect transition="in" filter="fade">
                                      <p:cBhvr>
                                        <p:cTn id="21" dur="500"/>
                                        <p:tgtEl>
                                          <p:spTgt spid="4">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9" end="9"/>
                                            </p:txEl>
                                          </p:spTgt>
                                        </p:tgtEl>
                                        <p:attrNameLst>
                                          <p:attrName>style.visibility</p:attrName>
                                        </p:attrNameLst>
                                      </p:cBhvr>
                                      <p:to>
                                        <p:strVal val="visible"/>
                                      </p:to>
                                    </p:set>
                                    <p:animEffect transition="in" filter="fade">
                                      <p:cBhvr>
                                        <p:cTn id="24" dur="500"/>
                                        <p:tgtEl>
                                          <p:spTgt spid="4">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11" end="11"/>
                                            </p:txEl>
                                          </p:spTgt>
                                        </p:tgtEl>
                                        <p:attrNameLst>
                                          <p:attrName>style.visibility</p:attrName>
                                        </p:attrNameLst>
                                      </p:cBhvr>
                                      <p:to>
                                        <p:strVal val="visible"/>
                                      </p:to>
                                    </p:set>
                                    <p:animEffect transition="in" filter="fade">
                                      <p:cBhvr>
                                        <p:cTn id="3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FA561-3718-9F12-3CB5-8FD062FE8F28}"/>
              </a:ext>
            </a:extLst>
          </p:cNvPr>
          <p:cNvSpPr>
            <a:spLocks noGrp="1"/>
          </p:cNvSpPr>
          <p:nvPr>
            <p:ph type="sldNum" sz="quarter" idx="12"/>
          </p:nvPr>
        </p:nvSpPr>
        <p:spPr/>
        <p:txBody>
          <a:bodyPr>
            <a:normAutofit lnSpcReduction="10000"/>
          </a:bodyPr>
          <a:lstStyle/>
          <a:p>
            <a:r>
              <a:rPr lang="en-US"/>
              <a:t>42</a:t>
            </a:r>
          </a:p>
        </p:txBody>
      </p:sp>
      <p:pic>
        <p:nvPicPr>
          <p:cNvPr id="6" name="Picture 5">
            <a:extLst>
              <a:ext uri="{FF2B5EF4-FFF2-40B4-BE49-F238E27FC236}">
                <a16:creationId xmlns:a16="http://schemas.microsoft.com/office/drawing/2014/main" id="{E38725AE-8D7E-2E56-6D16-70922574240A}"/>
              </a:ext>
            </a:extLst>
          </p:cNvPr>
          <p:cNvPicPr>
            <a:picLocks noChangeAspect="1"/>
          </p:cNvPicPr>
          <p:nvPr/>
        </p:nvPicPr>
        <p:blipFill>
          <a:blip r:embed="rId2"/>
          <a:stretch>
            <a:fillRect/>
          </a:stretch>
        </p:blipFill>
        <p:spPr>
          <a:xfrm>
            <a:off x="717082" y="1400673"/>
            <a:ext cx="10262937" cy="1715506"/>
          </a:xfrm>
          <a:prstGeom prst="rect">
            <a:avLst/>
          </a:prstGeom>
        </p:spPr>
      </p:pic>
      <p:sp>
        <p:nvSpPr>
          <p:cNvPr id="7" name="Title 1">
            <a:extLst>
              <a:ext uri="{FF2B5EF4-FFF2-40B4-BE49-F238E27FC236}">
                <a16:creationId xmlns:a16="http://schemas.microsoft.com/office/drawing/2014/main" id="{987003EA-0EE8-821A-32AA-4C64CEAA3A39}"/>
              </a:ext>
            </a:extLst>
          </p:cNvPr>
          <p:cNvSpPr>
            <a:spLocks noGrp="1"/>
          </p:cNvSpPr>
          <p:nvPr>
            <p:ph type="title"/>
          </p:nvPr>
        </p:nvSpPr>
        <p:spPr>
          <a:xfrm>
            <a:off x="651321" y="39115"/>
            <a:ext cx="9154416" cy="653415"/>
          </a:xfrm>
        </p:spPr>
        <p:txBody>
          <a:bodyPr>
            <a:normAutofit fontScale="90000"/>
          </a:bodyPr>
          <a:lstStyle/>
          <a:p>
            <a:r>
              <a:rPr lang="en-GB"/>
              <a:t>Appendix</a:t>
            </a:r>
            <a:endParaRPr lang="en-US"/>
          </a:p>
        </p:txBody>
      </p:sp>
      <p:pic>
        <p:nvPicPr>
          <p:cNvPr id="9" name="Picture 8">
            <a:extLst>
              <a:ext uri="{FF2B5EF4-FFF2-40B4-BE49-F238E27FC236}">
                <a16:creationId xmlns:a16="http://schemas.microsoft.com/office/drawing/2014/main" id="{4B168FF6-E08C-D2D8-93FC-4A6927582D27}"/>
              </a:ext>
            </a:extLst>
          </p:cNvPr>
          <p:cNvPicPr>
            <a:picLocks noChangeAspect="1"/>
          </p:cNvPicPr>
          <p:nvPr/>
        </p:nvPicPr>
        <p:blipFill>
          <a:blip r:embed="rId3"/>
          <a:stretch>
            <a:fillRect/>
          </a:stretch>
        </p:blipFill>
        <p:spPr>
          <a:xfrm>
            <a:off x="717082" y="4113124"/>
            <a:ext cx="10262937" cy="1761956"/>
          </a:xfrm>
          <a:prstGeom prst="rect">
            <a:avLst/>
          </a:prstGeom>
        </p:spPr>
      </p:pic>
    </p:spTree>
    <p:extLst>
      <p:ext uri="{BB962C8B-B14F-4D97-AF65-F5344CB8AC3E}">
        <p14:creationId xmlns:p14="http://schemas.microsoft.com/office/powerpoint/2010/main" val="4058942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3BE07-CD73-579F-1ACB-7A1B63E824D2}"/>
              </a:ext>
            </a:extLst>
          </p:cNvPr>
          <p:cNvSpPr>
            <a:spLocks noGrp="1"/>
          </p:cNvSpPr>
          <p:nvPr>
            <p:ph type="sldNum" sz="quarter" idx="12"/>
          </p:nvPr>
        </p:nvSpPr>
        <p:spPr/>
        <p:txBody>
          <a:bodyPr/>
          <a:lstStyle/>
          <a:p>
            <a:fld id="{5690C109-574D-4737-8DCF-F4116855DEC8}" type="slidenum">
              <a:rPr lang="en-US" smtClean="0"/>
              <a:t>51</a:t>
            </a:fld>
            <a:endParaRPr lang="en-US"/>
          </a:p>
        </p:txBody>
      </p:sp>
      <p:pic>
        <p:nvPicPr>
          <p:cNvPr id="4" name="Picture 3">
            <a:extLst>
              <a:ext uri="{FF2B5EF4-FFF2-40B4-BE49-F238E27FC236}">
                <a16:creationId xmlns:a16="http://schemas.microsoft.com/office/drawing/2014/main" id="{BC34F62A-5B8D-5A1A-CFD7-7A4279BF5073}"/>
              </a:ext>
            </a:extLst>
          </p:cNvPr>
          <p:cNvPicPr>
            <a:picLocks noChangeAspect="1"/>
          </p:cNvPicPr>
          <p:nvPr/>
        </p:nvPicPr>
        <p:blipFill>
          <a:blip r:embed="rId2"/>
          <a:stretch>
            <a:fillRect/>
          </a:stretch>
        </p:blipFill>
        <p:spPr>
          <a:xfrm>
            <a:off x="0" y="0"/>
            <a:ext cx="12192000" cy="5772249"/>
          </a:xfrm>
          <a:prstGeom prst="rect">
            <a:avLst/>
          </a:prstGeom>
        </p:spPr>
      </p:pic>
      <p:pic>
        <p:nvPicPr>
          <p:cNvPr id="6" name="Picture 5">
            <a:extLst>
              <a:ext uri="{FF2B5EF4-FFF2-40B4-BE49-F238E27FC236}">
                <a16:creationId xmlns:a16="http://schemas.microsoft.com/office/drawing/2014/main" id="{97778934-E082-64C1-7FBF-30B43A7B9CD7}"/>
              </a:ext>
            </a:extLst>
          </p:cNvPr>
          <p:cNvPicPr>
            <a:picLocks noChangeAspect="1"/>
          </p:cNvPicPr>
          <p:nvPr/>
        </p:nvPicPr>
        <p:blipFill>
          <a:blip r:embed="rId3"/>
          <a:stretch>
            <a:fillRect/>
          </a:stretch>
        </p:blipFill>
        <p:spPr>
          <a:xfrm>
            <a:off x="3810000" y="5411863"/>
            <a:ext cx="4802378" cy="1446137"/>
          </a:xfrm>
          <a:prstGeom prst="rect">
            <a:avLst/>
          </a:prstGeom>
        </p:spPr>
      </p:pic>
    </p:spTree>
    <p:extLst>
      <p:ext uri="{BB962C8B-B14F-4D97-AF65-F5344CB8AC3E}">
        <p14:creationId xmlns:p14="http://schemas.microsoft.com/office/powerpoint/2010/main" val="261563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9F7B-EEBF-EF6D-FA87-10D5AD876E5A}"/>
              </a:ext>
            </a:extLst>
          </p:cNvPr>
          <p:cNvSpPr>
            <a:spLocks noGrp="1"/>
          </p:cNvSpPr>
          <p:nvPr>
            <p:ph type="title"/>
          </p:nvPr>
        </p:nvSpPr>
        <p:spPr/>
        <p:txBody>
          <a:bodyPr/>
          <a:lstStyle/>
          <a:p>
            <a:r>
              <a:rPr lang="en-US"/>
              <a:t>Related Works</a:t>
            </a:r>
          </a:p>
        </p:txBody>
      </p:sp>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2680363036"/>
              </p:ext>
            </p:extLst>
          </p:nvPr>
        </p:nvGraphicFramePr>
        <p:xfrm>
          <a:off x="1261872" y="1691322"/>
          <a:ext cx="8595360" cy="458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4006501-393F-4FE6-9D4B-92BF71DF0F08}"/>
              </a:ext>
            </a:extLst>
          </p:cNvPr>
          <p:cNvSpPr>
            <a:spLocks noGrp="1"/>
          </p:cNvSpPr>
          <p:nvPr>
            <p:ph type="sldNum" sz="quarter" idx="12"/>
          </p:nvPr>
        </p:nvSpPr>
        <p:spPr/>
        <p:txBody>
          <a:bodyPr>
            <a:normAutofit lnSpcReduction="10000"/>
          </a:bodyPr>
          <a:lstStyle/>
          <a:p>
            <a:fld id="{5690C109-574D-4737-8DCF-F4116855DEC8}" type="slidenum">
              <a:rPr lang="en-US" smtClean="0"/>
              <a:t>52</a:t>
            </a:fld>
            <a:endParaRPr lang="en-US"/>
          </a:p>
        </p:txBody>
      </p:sp>
    </p:spTree>
    <p:extLst>
      <p:ext uri="{BB962C8B-B14F-4D97-AF65-F5344CB8AC3E}">
        <p14:creationId xmlns:p14="http://schemas.microsoft.com/office/powerpoint/2010/main" val="3220571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9" name="Picture 18" descr="A network formed by white dots">
            <a:extLst>
              <a:ext uri="{FF2B5EF4-FFF2-40B4-BE49-F238E27FC236}">
                <a16:creationId xmlns:a16="http://schemas.microsoft.com/office/drawing/2014/main" id="{5EB7D5E7-92CA-BF75-BD8D-15A867946735}"/>
              </a:ext>
            </a:extLst>
          </p:cNvPr>
          <p:cNvPicPr>
            <a:picLocks noChangeAspect="1"/>
          </p:cNvPicPr>
          <p:nvPr/>
        </p:nvPicPr>
        <p:blipFill>
          <a:blip r:embed="rId3"/>
          <a:srcRect l="45084" r="2669" b="-1"/>
          <a:stretch>
            <a:fillRect/>
          </a:stretch>
        </p:blipFill>
        <p:spPr>
          <a:xfrm>
            <a:off x="6614576" y="10"/>
            <a:ext cx="4653291" cy="6857990"/>
          </a:xfrm>
          <a:prstGeom prst="rect">
            <a:avLst/>
          </a:prstGeom>
        </p:spPr>
      </p:pic>
      <p:sp>
        <p:nvSpPr>
          <p:cNvPr id="4" name="TextBox 3">
            <a:extLst>
              <a:ext uri="{FF2B5EF4-FFF2-40B4-BE49-F238E27FC236}">
                <a16:creationId xmlns:a16="http://schemas.microsoft.com/office/drawing/2014/main" id="{0B94A24A-CFFC-B984-A03B-476B5D7B609E}"/>
              </a:ext>
            </a:extLst>
          </p:cNvPr>
          <p:cNvSpPr txBox="1"/>
          <p:nvPr/>
        </p:nvSpPr>
        <p:spPr>
          <a:xfrm>
            <a:off x="651321" y="1147623"/>
            <a:ext cx="6015571" cy="4174398"/>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700"/>
              <a:t>Do what nature didn’t</a:t>
            </a:r>
          </a:p>
          <a:p>
            <a:pPr marL="285750" indent="-182880" defTabSz="914400">
              <a:lnSpc>
                <a:spcPct val="90000"/>
              </a:lnSpc>
              <a:spcAft>
                <a:spcPts val="600"/>
              </a:spcAft>
              <a:buClr>
                <a:schemeClr val="accent1"/>
              </a:buClr>
              <a:buFont typeface="Arial" panose="020B0604020202020204" pitchFamily="34" charset="0"/>
              <a:buChar char="•"/>
            </a:pPr>
            <a:r>
              <a:rPr lang="en-US" sz="1700"/>
              <a:t>Make better versions</a:t>
            </a:r>
          </a:p>
          <a:p>
            <a:pPr marL="285750" indent="-182880" defTabSz="914400">
              <a:lnSpc>
                <a:spcPct val="90000"/>
              </a:lnSpc>
              <a:spcAft>
                <a:spcPts val="600"/>
              </a:spcAft>
              <a:buClr>
                <a:schemeClr val="accent1"/>
              </a:buClr>
              <a:buFont typeface="Arial" panose="020B0604020202020204" pitchFamily="34" charset="0"/>
              <a:buChar char="•"/>
            </a:pPr>
            <a:r>
              <a:rPr lang="en-US" sz="1700"/>
              <a:t>Targeted function</a:t>
            </a:r>
          </a:p>
          <a:p>
            <a:pPr marL="285750" indent="-182880" defTabSz="914400">
              <a:lnSpc>
                <a:spcPct val="90000"/>
              </a:lnSpc>
              <a:spcAft>
                <a:spcPts val="600"/>
              </a:spcAft>
              <a:buClr>
                <a:schemeClr val="accent1"/>
              </a:buClr>
              <a:buFont typeface="Arial" panose="020B0604020202020204" pitchFamily="34" charset="0"/>
              <a:buChar char="•"/>
            </a:pPr>
            <a:r>
              <a:rPr lang="en-US" sz="1700"/>
              <a:t>New materials &amp; sensors</a:t>
            </a:r>
          </a:p>
          <a:p>
            <a:pPr marL="285750" indent="-182880" defTabSz="914400">
              <a:lnSpc>
                <a:spcPct val="90000"/>
              </a:lnSpc>
              <a:spcAft>
                <a:spcPts val="600"/>
              </a:spcAft>
              <a:buClr>
                <a:schemeClr val="accent1"/>
              </a:buClr>
              <a:buFont typeface="Arial" panose="020B0604020202020204" pitchFamily="34" charset="0"/>
              <a:buChar char="•"/>
            </a:pPr>
            <a:r>
              <a:rPr lang="en-US" sz="1700"/>
              <a:t>Science &amp; mapping</a:t>
            </a:r>
          </a:p>
          <a:p>
            <a:pPr indent="-182880" defTabSz="914400">
              <a:lnSpc>
                <a:spcPct val="90000"/>
              </a:lnSpc>
              <a:spcAft>
                <a:spcPts val="600"/>
              </a:spcAft>
              <a:buClr>
                <a:schemeClr val="accent1"/>
              </a:buClr>
            </a:pPr>
            <a:endParaRPr lang="en-US" sz="1700"/>
          </a:p>
          <a:p>
            <a:pPr indent="-182880" defTabSz="914400">
              <a:lnSpc>
                <a:spcPct val="90000"/>
              </a:lnSpc>
              <a:spcAft>
                <a:spcPts val="600"/>
              </a:spcAft>
              <a:buClr>
                <a:schemeClr val="accent1"/>
              </a:buClr>
            </a:pPr>
            <a:r>
              <a:rPr lang="en-US" sz="1700"/>
              <a:t>Where ML/generative models help</a:t>
            </a:r>
          </a:p>
          <a:p>
            <a:pPr indent="-182880" defTabSz="914400">
              <a:lnSpc>
                <a:spcPct val="90000"/>
              </a:lnSpc>
              <a:spcAft>
                <a:spcPts val="600"/>
              </a:spcAft>
              <a:buClr>
                <a:schemeClr val="accent1"/>
              </a:buClr>
            </a:pPr>
            <a:endParaRPr lang="en-US" sz="1700"/>
          </a:p>
          <a:p>
            <a:pPr indent="-182880" defTabSz="914400">
              <a:lnSpc>
                <a:spcPct val="90000"/>
              </a:lnSpc>
              <a:spcAft>
                <a:spcPts val="600"/>
              </a:spcAft>
              <a:buClr>
                <a:schemeClr val="accent1"/>
              </a:buClr>
            </a:pPr>
            <a:r>
              <a:rPr lang="en-US" sz="1700"/>
              <a:t>The search space is astronomically large; lab screening is slow and costly. </a:t>
            </a:r>
          </a:p>
          <a:p>
            <a:pPr indent="-182880" defTabSz="914400">
              <a:lnSpc>
                <a:spcPct val="90000"/>
              </a:lnSpc>
              <a:spcAft>
                <a:spcPts val="600"/>
              </a:spcAft>
              <a:buClr>
                <a:schemeClr val="accent1"/>
              </a:buClr>
            </a:pPr>
            <a:endParaRPr lang="en-US" sz="1700"/>
          </a:p>
          <a:p>
            <a:pPr indent="-182880" defTabSz="914400">
              <a:lnSpc>
                <a:spcPct val="90000"/>
              </a:lnSpc>
              <a:spcAft>
                <a:spcPts val="600"/>
              </a:spcAft>
              <a:buClr>
                <a:schemeClr val="accent1"/>
              </a:buClr>
            </a:pPr>
            <a:r>
              <a:rPr lang="en-US" sz="1700"/>
              <a:t>Generative models propose </a:t>
            </a:r>
            <a:r>
              <a:rPr lang="en-US" sz="1700" i="1"/>
              <a:t>plausible</a:t>
            </a:r>
            <a:r>
              <a:rPr lang="en-US" sz="1700"/>
              <a:t> sequences that are likely to </a:t>
            </a:r>
            <a:r>
              <a:rPr lang="en-US" sz="1700" b="1"/>
              <a:t>fold</a:t>
            </a:r>
            <a:r>
              <a:rPr lang="en-US" sz="1700"/>
              <a:t> and </a:t>
            </a:r>
            <a:r>
              <a:rPr lang="en-US" sz="1700" b="1"/>
              <a:t>work</a:t>
            </a:r>
            <a:r>
              <a:rPr lang="en-US" sz="1700"/>
              <a:t>, and can be </a:t>
            </a:r>
            <a:r>
              <a:rPr lang="en-US" sz="1700" b="1"/>
              <a:t>steered</a:t>
            </a:r>
            <a:r>
              <a:rPr lang="en-US" sz="1700"/>
              <a:t> (controllable generation) toward a family/function/shape.</a:t>
            </a:r>
          </a:p>
        </p:txBody>
      </p:sp>
      <p:sp>
        <p:nvSpPr>
          <p:cNvPr id="3" name="Title 1">
            <a:extLst>
              <a:ext uri="{FF2B5EF4-FFF2-40B4-BE49-F238E27FC236}">
                <a16:creationId xmlns:a16="http://schemas.microsoft.com/office/drawing/2014/main" id="{E0C549F8-AAF0-D2D0-6EC3-5CFBAAFFD429}"/>
              </a:ext>
            </a:extLst>
          </p:cNvPr>
          <p:cNvSpPr txBox="1">
            <a:spLocks/>
          </p:cNvSpPr>
          <p:nvPr/>
        </p:nvSpPr>
        <p:spPr>
          <a:xfrm>
            <a:off x="651321" y="39115"/>
            <a:ext cx="7461880" cy="653415"/>
          </a:xfrm>
          <a:prstGeom prst="rect">
            <a:avLst/>
          </a:prstGeom>
        </p:spPr>
        <p:txBody>
          <a:bodyPr vert="horz" lIns="91440" tIns="27432" rIns="91440" bIns="45720" rtlCol="0" anchor="b">
            <a:normAutofit fontScale="90000"/>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de-DE"/>
              <a:t>W</a:t>
            </a:r>
            <a:r>
              <a:rPr lang="en-US"/>
              <a:t>hy generate new Proteins</a:t>
            </a:r>
          </a:p>
        </p:txBody>
      </p:sp>
      <p:sp>
        <p:nvSpPr>
          <p:cNvPr id="2" name="Slide Number Placeholder 1">
            <a:extLst>
              <a:ext uri="{FF2B5EF4-FFF2-40B4-BE49-F238E27FC236}">
                <a16:creationId xmlns:a16="http://schemas.microsoft.com/office/drawing/2014/main" id="{47CF54AA-DCB9-B1FD-A006-3A8A4D5EEC62}"/>
              </a:ext>
            </a:extLst>
          </p:cNvPr>
          <p:cNvSpPr>
            <a:spLocks noGrp="1"/>
          </p:cNvSpPr>
          <p:nvPr>
            <p:ph type="sldNum" sz="quarter" idx="12"/>
          </p:nvPr>
        </p:nvSpPr>
        <p:spPr/>
        <p:txBody>
          <a:bodyPr>
            <a:normAutofit lnSpcReduction="10000"/>
          </a:bodyPr>
          <a:lstStyle/>
          <a:p>
            <a:fld id="{5690C109-574D-4737-8DCF-F4116855DEC8}" type="slidenum">
              <a:rPr lang="en-US" smtClean="0"/>
              <a:t>53</a:t>
            </a:fld>
            <a:endParaRPr lang="en-US"/>
          </a:p>
        </p:txBody>
      </p:sp>
    </p:spTree>
    <p:extLst>
      <p:ext uri="{BB962C8B-B14F-4D97-AF65-F5344CB8AC3E}">
        <p14:creationId xmlns:p14="http://schemas.microsoft.com/office/powerpoint/2010/main" val="3848354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809C-367F-14E5-DF41-3B87AB73B258}"/>
              </a:ext>
            </a:extLst>
          </p:cNvPr>
          <p:cNvSpPr>
            <a:spLocks noGrp="1"/>
          </p:cNvSpPr>
          <p:nvPr>
            <p:ph type="title"/>
          </p:nvPr>
        </p:nvSpPr>
        <p:spPr>
          <a:xfrm>
            <a:off x="7829930" y="311680"/>
            <a:ext cx="3124581" cy="1303364"/>
          </a:xfrm>
        </p:spPr>
        <p:txBody>
          <a:bodyPr>
            <a:normAutofit fontScale="90000"/>
          </a:bodyPr>
          <a:lstStyle/>
          <a:p>
            <a:r>
              <a:rPr lang="en-US" sz="3600"/>
              <a:t>Evaluation Metrics - PLU</a:t>
            </a:r>
          </a:p>
        </p:txBody>
      </p:sp>
      <p:sp>
        <p:nvSpPr>
          <p:cNvPr id="3" name="Content Placeholder 2">
            <a:extLst>
              <a:ext uri="{FF2B5EF4-FFF2-40B4-BE49-F238E27FC236}">
                <a16:creationId xmlns:a16="http://schemas.microsoft.com/office/drawing/2014/main" id="{CD01B2ED-92CF-18E6-3D00-1FABE383F1C3}"/>
              </a:ext>
            </a:extLst>
          </p:cNvPr>
          <p:cNvSpPr>
            <a:spLocks noGrp="1"/>
          </p:cNvSpPr>
          <p:nvPr>
            <p:ph idx="1"/>
          </p:nvPr>
        </p:nvSpPr>
        <p:spPr>
          <a:xfrm>
            <a:off x="7829930" y="2812626"/>
            <a:ext cx="3150790" cy="3733693"/>
          </a:xfrm>
        </p:spPr>
        <p:txBody>
          <a:bodyPr>
            <a:normAutofit/>
          </a:bodyPr>
          <a:lstStyle/>
          <a:p>
            <a:endParaRPr lang="en-US" sz="1400"/>
          </a:p>
          <a:p>
            <a:endParaRPr lang="en-US" sz="1400"/>
          </a:p>
        </p:txBody>
      </p:sp>
      <p:pic>
        <p:nvPicPr>
          <p:cNvPr id="11" name="Picture 10">
            <a:extLst>
              <a:ext uri="{FF2B5EF4-FFF2-40B4-BE49-F238E27FC236}">
                <a16:creationId xmlns:a16="http://schemas.microsoft.com/office/drawing/2014/main" id="{FC5C98D0-FF4F-D39D-C065-EB8E08CE7CBB}"/>
              </a:ext>
            </a:extLst>
          </p:cNvPr>
          <p:cNvPicPr>
            <a:picLocks noChangeAspect="1"/>
          </p:cNvPicPr>
          <p:nvPr/>
        </p:nvPicPr>
        <p:blipFill>
          <a:blip r:embed="rId3"/>
          <a:stretch>
            <a:fillRect/>
          </a:stretch>
        </p:blipFill>
        <p:spPr>
          <a:xfrm>
            <a:off x="992829" y="431437"/>
            <a:ext cx="6161134" cy="1293838"/>
          </a:xfrm>
          <a:prstGeom prst="rect">
            <a:avLst/>
          </a:prstGeom>
        </p:spPr>
      </p:pic>
      <p:pic>
        <p:nvPicPr>
          <p:cNvPr id="5" name="Picture 4">
            <a:extLst>
              <a:ext uri="{FF2B5EF4-FFF2-40B4-BE49-F238E27FC236}">
                <a16:creationId xmlns:a16="http://schemas.microsoft.com/office/drawing/2014/main" id="{6376B2C4-5D71-A04A-D205-BFA7B43C3C64}"/>
              </a:ext>
            </a:extLst>
          </p:cNvPr>
          <p:cNvPicPr>
            <a:picLocks noChangeAspect="1"/>
          </p:cNvPicPr>
          <p:nvPr/>
        </p:nvPicPr>
        <p:blipFill>
          <a:blip r:embed="rId4"/>
          <a:stretch>
            <a:fillRect/>
          </a:stretch>
        </p:blipFill>
        <p:spPr>
          <a:xfrm>
            <a:off x="1521059" y="3691236"/>
            <a:ext cx="5632904" cy="1506800"/>
          </a:xfrm>
          <a:prstGeom prst="rect">
            <a:avLst/>
          </a:prstGeom>
        </p:spPr>
      </p:pic>
      <p:pic>
        <p:nvPicPr>
          <p:cNvPr id="7" name="Picture 6">
            <a:extLst>
              <a:ext uri="{FF2B5EF4-FFF2-40B4-BE49-F238E27FC236}">
                <a16:creationId xmlns:a16="http://schemas.microsoft.com/office/drawing/2014/main" id="{85779792-8AA9-F00E-D7AA-94A18561EDAF}"/>
              </a:ext>
            </a:extLst>
          </p:cNvPr>
          <p:cNvPicPr>
            <a:picLocks noChangeAspect="1"/>
          </p:cNvPicPr>
          <p:nvPr/>
        </p:nvPicPr>
        <p:blipFill>
          <a:blip r:embed="rId5"/>
          <a:stretch>
            <a:fillRect/>
          </a:stretch>
        </p:blipFill>
        <p:spPr>
          <a:xfrm>
            <a:off x="1049636" y="5544323"/>
            <a:ext cx="6034674" cy="1146587"/>
          </a:xfrm>
          <a:prstGeom prst="rect">
            <a:avLst/>
          </a:prstGeom>
        </p:spPr>
      </p:pic>
      <p:pic>
        <p:nvPicPr>
          <p:cNvPr id="9" name="Picture 8">
            <a:extLst>
              <a:ext uri="{FF2B5EF4-FFF2-40B4-BE49-F238E27FC236}">
                <a16:creationId xmlns:a16="http://schemas.microsoft.com/office/drawing/2014/main" id="{FA0EFE28-8960-69AB-18D4-A1BC09A69490}"/>
              </a:ext>
            </a:extLst>
          </p:cNvPr>
          <p:cNvPicPr>
            <a:picLocks noChangeAspect="1"/>
          </p:cNvPicPr>
          <p:nvPr/>
        </p:nvPicPr>
        <p:blipFill>
          <a:blip r:embed="rId6"/>
          <a:stretch>
            <a:fillRect/>
          </a:stretch>
        </p:blipFill>
        <p:spPr>
          <a:xfrm>
            <a:off x="1371476" y="2135162"/>
            <a:ext cx="5390993" cy="1293838"/>
          </a:xfrm>
          <a:prstGeom prst="rect">
            <a:avLst/>
          </a:prstGeom>
        </p:spPr>
      </p:pic>
      <p:sp>
        <p:nvSpPr>
          <p:cNvPr id="4" name="Slide Number Placeholder 3">
            <a:extLst>
              <a:ext uri="{FF2B5EF4-FFF2-40B4-BE49-F238E27FC236}">
                <a16:creationId xmlns:a16="http://schemas.microsoft.com/office/drawing/2014/main" id="{551BF499-2918-0701-6820-2197750F277D}"/>
              </a:ext>
            </a:extLst>
          </p:cNvPr>
          <p:cNvSpPr>
            <a:spLocks noGrp="1"/>
          </p:cNvSpPr>
          <p:nvPr>
            <p:ph type="sldNum" sz="quarter" idx="12"/>
          </p:nvPr>
        </p:nvSpPr>
        <p:spPr/>
        <p:txBody>
          <a:bodyPr>
            <a:normAutofit lnSpcReduction="10000"/>
          </a:bodyPr>
          <a:lstStyle/>
          <a:p>
            <a:fld id="{5690C109-574D-4737-8DCF-F4116855DEC8}" type="slidenum">
              <a:rPr lang="en-US" smtClean="0"/>
              <a:t>54</a:t>
            </a:fld>
            <a:endParaRPr lang="en-US"/>
          </a:p>
        </p:txBody>
      </p:sp>
    </p:spTree>
    <p:extLst>
      <p:ext uri="{BB962C8B-B14F-4D97-AF65-F5344CB8AC3E}">
        <p14:creationId xmlns:p14="http://schemas.microsoft.com/office/powerpoint/2010/main" val="3867021673"/>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606784-04E2-2EE6-F164-B3D99B4A581B}"/>
              </a:ext>
            </a:extLst>
          </p:cNvPr>
          <p:cNvPicPr>
            <a:picLocks noGrp="1" noChangeAspect="1"/>
          </p:cNvPicPr>
          <p:nvPr>
            <p:ph idx="1"/>
          </p:nvPr>
        </p:nvPicPr>
        <p:blipFill>
          <a:blip r:embed="rId3"/>
          <a:stretch>
            <a:fillRect/>
          </a:stretch>
        </p:blipFill>
        <p:spPr>
          <a:xfrm>
            <a:off x="652272" y="710565"/>
            <a:ext cx="10115364" cy="4718120"/>
          </a:xfrm>
          <a:prstGeom prst="rect">
            <a:avLst/>
          </a:prstGeom>
        </p:spPr>
      </p:pic>
      <p:sp>
        <p:nvSpPr>
          <p:cNvPr id="4" name="TextBox 3">
            <a:extLst>
              <a:ext uri="{FF2B5EF4-FFF2-40B4-BE49-F238E27FC236}">
                <a16:creationId xmlns:a16="http://schemas.microsoft.com/office/drawing/2014/main" id="{43DBD5D8-9464-2CE3-6CB6-10FB45A71847}"/>
              </a:ext>
            </a:extLst>
          </p:cNvPr>
          <p:cNvSpPr txBox="1"/>
          <p:nvPr/>
        </p:nvSpPr>
        <p:spPr>
          <a:xfrm>
            <a:off x="950025" y="5428685"/>
            <a:ext cx="10115363" cy="1477328"/>
          </a:xfrm>
          <a:prstGeom prst="rect">
            <a:avLst/>
          </a:prstGeom>
          <a:noFill/>
        </p:spPr>
        <p:txBody>
          <a:bodyPr wrap="square">
            <a:spAutoFit/>
          </a:bodyPr>
          <a:lstStyle/>
          <a:p>
            <a:r>
              <a:rPr lang="en-GB"/>
              <a:t>(A-C): Compared to other models, </a:t>
            </a:r>
            <a:r>
              <a:rPr lang="en-GB" err="1"/>
              <a:t>ProLLaMA</a:t>
            </a:r>
            <a:r>
              <a:rPr lang="en-GB"/>
              <a:t> maintains a high quality of generated proteins as their length increases. </a:t>
            </a:r>
          </a:p>
          <a:p>
            <a:r>
              <a:rPr lang="en-GB"/>
              <a:t>(D-F): According to the three indicators normalized by percentage, proteins generated by </a:t>
            </a:r>
            <a:r>
              <a:rPr lang="en-GB" err="1"/>
              <a:t>ProLLaMA</a:t>
            </a:r>
            <a:r>
              <a:rPr lang="en-GB"/>
              <a:t> are roughly comparable to natural proteins in the four superfamilies of </a:t>
            </a:r>
            <a:r>
              <a:rPr lang="en-GB" err="1"/>
              <a:t>CheY</a:t>
            </a:r>
            <a:r>
              <a:rPr lang="en-GB"/>
              <a:t>, TPHD, </a:t>
            </a:r>
            <a:r>
              <a:rPr lang="en-GB" err="1"/>
              <a:t>Trx</a:t>
            </a:r>
            <a:r>
              <a:rPr lang="en-GB"/>
              <a:t>, and SAM-MT (SAM).</a:t>
            </a:r>
            <a:endParaRPr lang="en-DE"/>
          </a:p>
        </p:txBody>
      </p:sp>
      <p:sp>
        <p:nvSpPr>
          <p:cNvPr id="7" name="Title 1">
            <a:extLst>
              <a:ext uri="{FF2B5EF4-FFF2-40B4-BE49-F238E27FC236}">
                <a16:creationId xmlns:a16="http://schemas.microsoft.com/office/drawing/2014/main" id="{D1C6FF6E-063B-C4CC-B645-C40BEF24491C}"/>
              </a:ext>
            </a:extLst>
          </p:cNvPr>
          <p:cNvSpPr>
            <a:spLocks noGrp="1"/>
          </p:cNvSpPr>
          <p:nvPr>
            <p:ph type="title"/>
          </p:nvPr>
        </p:nvSpPr>
        <p:spPr>
          <a:xfrm>
            <a:off x="651321" y="39115"/>
            <a:ext cx="7461880" cy="653415"/>
          </a:xfrm>
        </p:spPr>
        <p:txBody>
          <a:bodyPr>
            <a:normAutofit fontScale="90000"/>
          </a:bodyPr>
          <a:lstStyle/>
          <a:p>
            <a:r>
              <a:rPr lang="en-GB"/>
              <a:t>Contrast Experiments</a:t>
            </a:r>
            <a:endParaRPr lang="en-US"/>
          </a:p>
        </p:txBody>
      </p:sp>
      <p:sp>
        <p:nvSpPr>
          <p:cNvPr id="2" name="Slide Number Placeholder 1">
            <a:extLst>
              <a:ext uri="{FF2B5EF4-FFF2-40B4-BE49-F238E27FC236}">
                <a16:creationId xmlns:a16="http://schemas.microsoft.com/office/drawing/2014/main" id="{01C7B6D0-9BB0-68BD-232A-4A3B4AB65735}"/>
              </a:ext>
            </a:extLst>
          </p:cNvPr>
          <p:cNvSpPr>
            <a:spLocks noGrp="1"/>
          </p:cNvSpPr>
          <p:nvPr>
            <p:ph type="sldNum" sz="quarter" idx="12"/>
          </p:nvPr>
        </p:nvSpPr>
        <p:spPr/>
        <p:txBody>
          <a:bodyPr>
            <a:normAutofit lnSpcReduction="10000"/>
          </a:bodyPr>
          <a:lstStyle/>
          <a:p>
            <a:fld id="{5690C109-574D-4737-8DCF-F4116855DEC8}" type="slidenum">
              <a:rPr lang="en-US" smtClean="0"/>
              <a:t>55</a:t>
            </a:fld>
            <a:endParaRPr lang="en-US"/>
          </a:p>
        </p:txBody>
      </p:sp>
    </p:spTree>
    <p:extLst>
      <p:ext uri="{BB962C8B-B14F-4D97-AF65-F5344CB8AC3E}">
        <p14:creationId xmlns:p14="http://schemas.microsoft.com/office/powerpoint/2010/main" val="960020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809C-367F-14E5-DF41-3B87AB73B258}"/>
              </a:ext>
            </a:extLst>
          </p:cNvPr>
          <p:cNvSpPr>
            <a:spLocks noGrp="1"/>
          </p:cNvSpPr>
          <p:nvPr>
            <p:ph type="title"/>
          </p:nvPr>
        </p:nvSpPr>
        <p:spPr>
          <a:xfrm>
            <a:off x="7829930" y="311680"/>
            <a:ext cx="3124581" cy="1303364"/>
          </a:xfrm>
        </p:spPr>
        <p:txBody>
          <a:bodyPr>
            <a:normAutofit fontScale="90000"/>
          </a:bodyPr>
          <a:lstStyle/>
          <a:p>
            <a:r>
              <a:rPr lang="en-US" sz="3600"/>
              <a:t>Evaluation Metrics - PLU</a:t>
            </a:r>
          </a:p>
        </p:txBody>
      </p:sp>
      <p:sp>
        <p:nvSpPr>
          <p:cNvPr id="3" name="Content Placeholder 2">
            <a:extLst>
              <a:ext uri="{FF2B5EF4-FFF2-40B4-BE49-F238E27FC236}">
                <a16:creationId xmlns:a16="http://schemas.microsoft.com/office/drawing/2014/main" id="{CD01B2ED-92CF-18E6-3D00-1FABE383F1C3}"/>
              </a:ext>
            </a:extLst>
          </p:cNvPr>
          <p:cNvSpPr>
            <a:spLocks noGrp="1"/>
          </p:cNvSpPr>
          <p:nvPr>
            <p:ph idx="1"/>
          </p:nvPr>
        </p:nvSpPr>
        <p:spPr>
          <a:xfrm>
            <a:off x="7829930" y="2812626"/>
            <a:ext cx="3150790" cy="3733693"/>
          </a:xfrm>
        </p:spPr>
        <p:txBody>
          <a:bodyPr>
            <a:normAutofit/>
          </a:bodyPr>
          <a:lstStyle/>
          <a:p>
            <a:r>
              <a:rPr lang="en-US" sz="2000"/>
              <a:t>For the </a:t>
            </a:r>
            <a:r>
              <a:rPr lang="en-US" sz="2000" i="1" err="1"/>
              <a:t>i</a:t>
            </a:r>
            <a:r>
              <a:rPr lang="en-US" sz="2000" err="1"/>
              <a:t>-th</a:t>
            </a:r>
            <a:r>
              <a:rPr lang="en-US" sz="2000"/>
              <a:t> protein:</a:t>
            </a:r>
          </a:p>
          <a:p>
            <a:pPr lvl="1"/>
            <a:r>
              <a:rPr lang="en-US" sz="2000" b="1"/>
              <a:t>Truth</a:t>
            </a:r>
            <a:r>
              <a:rPr lang="en-US" sz="2000"/>
              <a:t> = set Fi</a:t>
            </a:r>
          </a:p>
          <a:p>
            <a:pPr lvl="1"/>
            <a:r>
              <a:rPr lang="en-US" sz="2000" b="1"/>
              <a:t>Prediction</a:t>
            </a:r>
            <a:r>
              <a:rPr lang="en-US" sz="2000"/>
              <a:t> = set Fi′</a:t>
            </a:r>
          </a:p>
          <a:p>
            <a:pPr marL="274320" lvl="1" indent="0">
              <a:buNone/>
            </a:pPr>
            <a:endParaRPr lang="en-US" sz="2000"/>
          </a:p>
          <a:p>
            <a:pPr marL="274320" lvl="1" indent="0">
              <a:buNone/>
            </a:pPr>
            <a:endParaRPr lang="en-US" sz="2000"/>
          </a:p>
          <a:p>
            <a:pPr marL="274320" lvl="1" indent="0">
              <a:buNone/>
            </a:pPr>
            <a:r>
              <a:rPr lang="en-US" sz="2000"/>
              <a:t>Predict protein property across 10 certain superfamilies in the test dataset</a:t>
            </a:r>
          </a:p>
          <a:p>
            <a:endParaRPr lang="en-US" sz="1400"/>
          </a:p>
          <a:p>
            <a:endParaRPr lang="en-US" sz="1400"/>
          </a:p>
        </p:txBody>
      </p:sp>
      <p:pic>
        <p:nvPicPr>
          <p:cNvPr id="11" name="Picture 10">
            <a:extLst>
              <a:ext uri="{FF2B5EF4-FFF2-40B4-BE49-F238E27FC236}">
                <a16:creationId xmlns:a16="http://schemas.microsoft.com/office/drawing/2014/main" id="{FC5C98D0-FF4F-D39D-C065-EB8E08CE7CBB}"/>
              </a:ext>
            </a:extLst>
          </p:cNvPr>
          <p:cNvPicPr>
            <a:picLocks noChangeAspect="1"/>
          </p:cNvPicPr>
          <p:nvPr/>
        </p:nvPicPr>
        <p:blipFill>
          <a:blip r:embed="rId3"/>
          <a:stretch>
            <a:fillRect/>
          </a:stretch>
        </p:blipFill>
        <p:spPr>
          <a:xfrm>
            <a:off x="992829" y="431437"/>
            <a:ext cx="6161134" cy="1293838"/>
          </a:xfrm>
          <a:prstGeom prst="rect">
            <a:avLst/>
          </a:prstGeom>
        </p:spPr>
      </p:pic>
      <p:pic>
        <p:nvPicPr>
          <p:cNvPr id="5" name="Picture 4">
            <a:extLst>
              <a:ext uri="{FF2B5EF4-FFF2-40B4-BE49-F238E27FC236}">
                <a16:creationId xmlns:a16="http://schemas.microsoft.com/office/drawing/2014/main" id="{6376B2C4-5D71-A04A-D205-BFA7B43C3C64}"/>
              </a:ext>
            </a:extLst>
          </p:cNvPr>
          <p:cNvPicPr>
            <a:picLocks noChangeAspect="1"/>
          </p:cNvPicPr>
          <p:nvPr/>
        </p:nvPicPr>
        <p:blipFill>
          <a:blip r:embed="rId4"/>
          <a:stretch>
            <a:fillRect/>
          </a:stretch>
        </p:blipFill>
        <p:spPr>
          <a:xfrm>
            <a:off x="1521059" y="3691236"/>
            <a:ext cx="5632904" cy="1506800"/>
          </a:xfrm>
          <a:prstGeom prst="rect">
            <a:avLst/>
          </a:prstGeom>
        </p:spPr>
      </p:pic>
      <p:pic>
        <p:nvPicPr>
          <p:cNvPr id="7" name="Picture 6">
            <a:extLst>
              <a:ext uri="{FF2B5EF4-FFF2-40B4-BE49-F238E27FC236}">
                <a16:creationId xmlns:a16="http://schemas.microsoft.com/office/drawing/2014/main" id="{85779792-8AA9-F00E-D7AA-94A18561EDAF}"/>
              </a:ext>
            </a:extLst>
          </p:cNvPr>
          <p:cNvPicPr>
            <a:picLocks noChangeAspect="1"/>
          </p:cNvPicPr>
          <p:nvPr/>
        </p:nvPicPr>
        <p:blipFill>
          <a:blip r:embed="rId5"/>
          <a:stretch>
            <a:fillRect/>
          </a:stretch>
        </p:blipFill>
        <p:spPr>
          <a:xfrm>
            <a:off x="1049636" y="5544323"/>
            <a:ext cx="6034674" cy="1146587"/>
          </a:xfrm>
          <a:prstGeom prst="rect">
            <a:avLst/>
          </a:prstGeom>
        </p:spPr>
      </p:pic>
      <p:pic>
        <p:nvPicPr>
          <p:cNvPr id="9" name="Picture 8">
            <a:extLst>
              <a:ext uri="{FF2B5EF4-FFF2-40B4-BE49-F238E27FC236}">
                <a16:creationId xmlns:a16="http://schemas.microsoft.com/office/drawing/2014/main" id="{FA0EFE28-8960-69AB-18D4-A1BC09A69490}"/>
              </a:ext>
            </a:extLst>
          </p:cNvPr>
          <p:cNvPicPr>
            <a:picLocks noChangeAspect="1"/>
          </p:cNvPicPr>
          <p:nvPr/>
        </p:nvPicPr>
        <p:blipFill>
          <a:blip r:embed="rId6"/>
          <a:stretch>
            <a:fillRect/>
          </a:stretch>
        </p:blipFill>
        <p:spPr>
          <a:xfrm>
            <a:off x="1371476" y="2135162"/>
            <a:ext cx="5390993" cy="1293838"/>
          </a:xfrm>
          <a:prstGeom prst="rect">
            <a:avLst/>
          </a:prstGeom>
        </p:spPr>
      </p:pic>
      <p:sp>
        <p:nvSpPr>
          <p:cNvPr id="4" name="Slide Number Placeholder 3">
            <a:extLst>
              <a:ext uri="{FF2B5EF4-FFF2-40B4-BE49-F238E27FC236}">
                <a16:creationId xmlns:a16="http://schemas.microsoft.com/office/drawing/2014/main" id="{6561B172-F970-61B2-63A6-1C3520A3A6D9}"/>
              </a:ext>
            </a:extLst>
          </p:cNvPr>
          <p:cNvSpPr>
            <a:spLocks noGrp="1"/>
          </p:cNvSpPr>
          <p:nvPr>
            <p:ph type="sldNum" sz="quarter" idx="12"/>
          </p:nvPr>
        </p:nvSpPr>
        <p:spPr/>
        <p:txBody>
          <a:bodyPr>
            <a:normAutofit lnSpcReduction="10000"/>
          </a:bodyPr>
          <a:lstStyle/>
          <a:p>
            <a:fld id="{5690C109-574D-4737-8DCF-F4116855DEC8}" type="slidenum">
              <a:rPr lang="en-US" smtClean="0"/>
              <a:t>56</a:t>
            </a:fld>
            <a:endParaRPr lang="en-US"/>
          </a:p>
        </p:txBody>
      </p:sp>
    </p:spTree>
    <p:extLst>
      <p:ext uri="{BB962C8B-B14F-4D97-AF65-F5344CB8AC3E}">
        <p14:creationId xmlns:p14="http://schemas.microsoft.com/office/powerpoint/2010/main" val="329512143"/>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9F7B-EEBF-EF6D-FA87-10D5AD876E5A}"/>
              </a:ext>
            </a:extLst>
          </p:cNvPr>
          <p:cNvSpPr>
            <a:spLocks noGrp="1"/>
          </p:cNvSpPr>
          <p:nvPr>
            <p:ph type="title"/>
          </p:nvPr>
        </p:nvSpPr>
        <p:spPr/>
        <p:txBody>
          <a:bodyPr/>
          <a:lstStyle/>
          <a:p>
            <a:r>
              <a:rPr lang="en-US"/>
              <a:t>Related Works</a:t>
            </a:r>
          </a:p>
        </p:txBody>
      </p:sp>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7C80059-1CFF-DF6C-2711-140685743B37}"/>
              </a:ext>
            </a:extLst>
          </p:cNvPr>
          <p:cNvSpPr>
            <a:spLocks noGrp="1"/>
          </p:cNvSpPr>
          <p:nvPr>
            <p:ph type="sldNum" sz="quarter" idx="12"/>
          </p:nvPr>
        </p:nvSpPr>
        <p:spPr/>
        <p:txBody>
          <a:bodyPr>
            <a:normAutofit lnSpcReduction="10000"/>
          </a:bodyPr>
          <a:lstStyle/>
          <a:p>
            <a:fld id="{5690C109-574D-4737-8DCF-F4116855DEC8}" type="slidenum">
              <a:rPr lang="en-US" smtClean="0"/>
              <a:t>57</a:t>
            </a:fld>
            <a:endParaRPr lang="en-US"/>
          </a:p>
        </p:txBody>
      </p:sp>
    </p:spTree>
    <p:extLst>
      <p:ext uri="{BB962C8B-B14F-4D97-AF65-F5344CB8AC3E}">
        <p14:creationId xmlns:p14="http://schemas.microsoft.com/office/powerpoint/2010/main" val="1478531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AC7A3B-89CB-5164-3534-992AF62D2150}"/>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8882D92B-D963-FC40-1AB1-7DB5314C0523}"/>
              </a:ext>
            </a:extLst>
          </p:cNvPr>
          <p:cNvGraphicFramePr>
            <a:graphicFrameLocks noGrp="1"/>
          </p:cNvGraphicFramePr>
          <p:nvPr>
            <p:ph idx="1"/>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613D85A5-BC72-2007-BA2C-BFEF9DD24C42}"/>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
        <p:nvSpPr>
          <p:cNvPr id="2" name="Slide Number Placeholder 1">
            <a:extLst>
              <a:ext uri="{FF2B5EF4-FFF2-40B4-BE49-F238E27FC236}">
                <a16:creationId xmlns:a16="http://schemas.microsoft.com/office/drawing/2014/main" id="{EB0540AD-C6FF-7CED-2899-07446C8F7E4B}"/>
              </a:ext>
            </a:extLst>
          </p:cNvPr>
          <p:cNvSpPr>
            <a:spLocks noGrp="1"/>
          </p:cNvSpPr>
          <p:nvPr>
            <p:ph type="sldNum" sz="quarter" idx="12"/>
          </p:nvPr>
        </p:nvSpPr>
        <p:spPr/>
        <p:txBody>
          <a:bodyPr>
            <a:normAutofit lnSpcReduction="10000"/>
          </a:bodyPr>
          <a:lstStyle/>
          <a:p>
            <a:fld id="{5690C109-574D-4737-8DCF-F4116855DEC8}" type="slidenum">
              <a:rPr lang="en-US" smtClean="0"/>
              <a:t>58</a:t>
            </a:fld>
            <a:endParaRPr lang="en-US"/>
          </a:p>
        </p:txBody>
      </p:sp>
    </p:spTree>
    <p:extLst>
      <p:ext uri="{BB962C8B-B14F-4D97-AF65-F5344CB8AC3E}">
        <p14:creationId xmlns:p14="http://schemas.microsoft.com/office/powerpoint/2010/main" val="36211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7">
                                            <p:graphicEl>
                                              <a:dgm id="{630C4AEF-674B-45F1-95D4-83DC2C82489C}"/>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0DAAC7CB-8205-4330-8742-42CD9C561B00}"/>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93CDF56B-A75D-431A-98FE-849651FB61FD}"/>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childTnLst>
                                    <p:set>
                                      <p:cBhvr>
                                        <p:cTn id="24"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0" nodeType="afterEffect">
                                  <p:stCondLst>
                                    <p:cond delay="0"/>
                                  </p:stCondLst>
                                  <p:childTnLst>
                                    <p:set>
                                      <p:cBhvr>
                                        <p:cTn id="30"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17">
                                            <p:graphicEl>
                                              <a:dgm id="{630C4AEF-674B-45F1-95D4-83DC2C82489C}"/>
                                            </p:graphicEl>
                                          </p:spTgt>
                                        </p:tgtEl>
                                        <p:attrNameLst>
                                          <p:attrName>style.visibility</p:attrName>
                                        </p:attrNameLst>
                                      </p:cBhvr>
                                      <p:to>
                                        <p:strVal val="visible"/>
                                      </p:to>
                                    </p:set>
                                    <p:anim calcmode="lin" valueType="num">
                                      <p:cBhvr additive="base">
                                        <p:cTn id="35" dur="500" fill="hold"/>
                                        <p:tgtEl>
                                          <p:spTgt spid="17">
                                            <p:graphicEl>
                                              <a:dgm id="{630C4AEF-674B-45F1-95D4-83DC2C82489C}"/>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graphicEl>
                                              <a:dgm id="{630C4AEF-674B-45F1-95D4-83DC2C82489C}"/>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1" nodeType="withEffect">
                                  <p:stCondLst>
                                    <p:cond delay="0"/>
                                  </p:stCondLst>
                                  <p:childTnLst>
                                    <p:set>
                                      <p:cBhvr>
                                        <p:cTn id="38" dur="1" fill="hold">
                                          <p:stCondLst>
                                            <p:cond delay="0"/>
                                          </p:stCondLst>
                                        </p:cTn>
                                        <p:tgtEl>
                                          <p:spTgt spid="17">
                                            <p:graphicEl>
                                              <a:dgm id="{0DAAC7CB-8205-4330-8742-42CD9C561B00}"/>
                                            </p:graphicEl>
                                          </p:spTgt>
                                        </p:tgtEl>
                                        <p:attrNameLst>
                                          <p:attrName>style.visibility</p:attrName>
                                        </p:attrNameLst>
                                      </p:cBhvr>
                                      <p:to>
                                        <p:strVal val="visible"/>
                                      </p:to>
                                    </p:set>
                                    <p:anim calcmode="lin" valueType="num">
                                      <p:cBhvr additive="base">
                                        <p:cTn id="39" dur="500" fill="hold"/>
                                        <p:tgtEl>
                                          <p:spTgt spid="17">
                                            <p:graphicEl>
                                              <a:dgm id="{0DAAC7CB-8205-4330-8742-42CD9C561B00}"/>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dgm id="{0DAAC7CB-8205-4330-8742-42CD9C561B00}"/>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childTnLst>
                                    <p:set>
                                      <p:cBhvr>
                                        <p:cTn id="42" dur="1" fill="hold">
                                          <p:stCondLst>
                                            <p:cond delay="0"/>
                                          </p:stCondLst>
                                        </p:cTn>
                                        <p:tgtEl>
                                          <p:spTgt spid="17">
                                            <p:graphicEl>
                                              <a:dgm id="{93CDF56B-A75D-431A-98FE-849651FB61FD}"/>
                                            </p:graphicEl>
                                          </p:spTgt>
                                        </p:tgtEl>
                                        <p:attrNameLst>
                                          <p:attrName>style.visibility</p:attrName>
                                        </p:attrNameLst>
                                      </p:cBhvr>
                                      <p:to>
                                        <p:strVal val="visible"/>
                                      </p:to>
                                    </p:set>
                                    <p:anim calcmode="lin" valueType="num">
                                      <p:cBhvr additive="base">
                                        <p:cTn id="43" dur="500" fill="hold"/>
                                        <p:tgtEl>
                                          <p:spTgt spid="17">
                                            <p:graphicEl>
                                              <a:dgm id="{93CDF56B-A75D-431A-98FE-849651FB61F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dgm id="{93CDF56B-A75D-431A-98FE-849651FB61F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1" nodeType="clickEffect">
                                  <p:stCondLst>
                                    <p:cond delay="0"/>
                                  </p:stCondLst>
                                  <p:childTnLst>
                                    <p:set>
                                      <p:cBhvr>
                                        <p:cTn id="48" dur="1" fill="hold">
                                          <p:stCondLst>
                                            <p:cond delay="0"/>
                                          </p:stCondLst>
                                        </p:cTn>
                                        <p:tgtEl>
                                          <p:spTgt spid="17">
                                            <p:graphicEl>
                                              <a:dgm id="{9137A5A0-3C11-4FF4-9489-FE7305689B61}"/>
                                            </p:graphicEl>
                                          </p:spTgt>
                                        </p:tgtEl>
                                        <p:attrNameLst>
                                          <p:attrName>style.visibility</p:attrName>
                                        </p:attrNameLst>
                                      </p:cBhvr>
                                      <p:to>
                                        <p:strVal val="visible"/>
                                      </p:to>
                                    </p:set>
                                    <p:anim calcmode="lin" valueType="num">
                                      <p:cBhvr additive="base">
                                        <p:cTn id="49" dur="500" fill="hold"/>
                                        <p:tgtEl>
                                          <p:spTgt spid="17">
                                            <p:graphicEl>
                                              <a:dgm id="{9137A5A0-3C11-4FF4-9489-FE7305689B61}"/>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graphicEl>
                                              <a:dgm id="{9137A5A0-3C11-4FF4-9489-FE7305689B61}"/>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1" nodeType="withEffect">
                                  <p:stCondLst>
                                    <p:cond delay="0"/>
                                  </p:stCondLst>
                                  <p:childTnLst>
                                    <p:set>
                                      <p:cBhvr>
                                        <p:cTn id="52" dur="1" fill="hold">
                                          <p:stCondLst>
                                            <p:cond delay="0"/>
                                          </p:stCondLst>
                                        </p:cTn>
                                        <p:tgtEl>
                                          <p:spTgt spid="17">
                                            <p:graphicEl>
                                              <a:dgm id="{92725C6B-2CDB-441F-B3EF-D1398039A6EE}"/>
                                            </p:graphicEl>
                                          </p:spTgt>
                                        </p:tgtEl>
                                        <p:attrNameLst>
                                          <p:attrName>style.visibility</p:attrName>
                                        </p:attrNameLst>
                                      </p:cBhvr>
                                      <p:to>
                                        <p:strVal val="visible"/>
                                      </p:to>
                                    </p:set>
                                    <p:anim calcmode="lin" valueType="num">
                                      <p:cBhvr additive="base">
                                        <p:cTn id="53" dur="500" fill="hold"/>
                                        <p:tgtEl>
                                          <p:spTgt spid="17">
                                            <p:graphicEl>
                                              <a:dgm id="{92725C6B-2CDB-441F-B3EF-D1398039A6EE}"/>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graphicEl>
                                              <a:dgm id="{92725C6B-2CDB-441F-B3EF-D1398039A6EE}"/>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17">
                                            <p:graphicEl>
                                              <a:dgm id="{3C0C9CBC-0FEE-4DFC-B98F-9D42D6D5C72D}"/>
                                            </p:graphicEl>
                                          </p:spTgt>
                                        </p:tgtEl>
                                        <p:attrNameLst>
                                          <p:attrName>style.visibility</p:attrName>
                                        </p:attrNameLst>
                                      </p:cBhvr>
                                      <p:to>
                                        <p:strVal val="visible"/>
                                      </p:to>
                                    </p:set>
                                    <p:anim calcmode="lin" valueType="num">
                                      <p:cBhvr additive="base">
                                        <p:cTn id="57" dur="500" fill="hold"/>
                                        <p:tgtEl>
                                          <p:spTgt spid="17">
                                            <p:graphicEl>
                                              <a:dgm id="{3C0C9CBC-0FEE-4DFC-B98F-9D42D6D5C72D}"/>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
                                            <p:graphicEl>
                                              <a:dgm id="{3C0C9CBC-0FEE-4DFC-B98F-9D42D6D5C72D}"/>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1" nodeType="clickEffect">
                                  <p:stCondLst>
                                    <p:cond delay="0"/>
                                  </p:stCondLst>
                                  <p:childTnLst>
                                    <p:set>
                                      <p:cBhvr>
                                        <p:cTn id="62" dur="1" fill="hold">
                                          <p:stCondLst>
                                            <p:cond delay="0"/>
                                          </p:stCondLst>
                                        </p:cTn>
                                        <p:tgtEl>
                                          <p:spTgt spid="17">
                                            <p:graphicEl>
                                              <a:dgm id="{C06B878E-6138-4DFC-BC0D-EE6456968357}"/>
                                            </p:graphicEl>
                                          </p:spTgt>
                                        </p:tgtEl>
                                        <p:attrNameLst>
                                          <p:attrName>style.visibility</p:attrName>
                                        </p:attrNameLst>
                                      </p:cBhvr>
                                      <p:to>
                                        <p:strVal val="visible"/>
                                      </p:to>
                                    </p:set>
                                    <p:anim calcmode="lin" valueType="num">
                                      <p:cBhvr additive="base">
                                        <p:cTn id="63" dur="500" fill="hold"/>
                                        <p:tgtEl>
                                          <p:spTgt spid="17">
                                            <p:graphicEl>
                                              <a:dgm id="{C06B878E-6138-4DFC-BC0D-EE645696835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
                                            <p:graphicEl>
                                              <a:dgm id="{C06B878E-6138-4DFC-BC0D-EE645696835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1" nodeType="withEffect">
                                  <p:stCondLst>
                                    <p:cond delay="0"/>
                                  </p:stCondLst>
                                  <p:childTnLst>
                                    <p:set>
                                      <p:cBhvr>
                                        <p:cTn id="66" dur="1" fill="hold">
                                          <p:stCondLst>
                                            <p:cond delay="0"/>
                                          </p:stCondLst>
                                        </p:cTn>
                                        <p:tgtEl>
                                          <p:spTgt spid="17">
                                            <p:graphicEl>
                                              <a:dgm id="{45012327-9056-405B-836C-F7D62605B1F3}"/>
                                            </p:graphicEl>
                                          </p:spTgt>
                                        </p:tgtEl>
                                        <p:attrNameLst>
                                          <p:attrName>style.visibility</p:attrName>
                                        </p:attrNameLst>
                                      </p:cBhvr>
                                      <p:to>
                                        <p:strVal val="visible"/>
                                      </p:to>
                                    </p:set>
                                    <p:anim calcmode="lin" valueType="num">
                                      <p:cBhvr additive="base">
                                        <p:cTn id="67" dur="500" fill="hold"/>
                                        <p:tgtEl>
                                          <p:spTgt spid="17">
                                            <p:graphicEl>
                                              <a:dgm id="{45012327-9056-405B-836C-F7D62605B1F3}"/>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
                                            <p:graphicEl>
                                              <a:dgm id="{45012327-9056-405B-836C-F7D62605B1F3}"/>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1" nodeType="withEffect">
                                  <p:stCondLst>
                                    <p:cond delay="0"/>
                                  </p:stCondLst>
                                  <p:childTnLst>
                                    <p:set>
                                      <p:cBhvr>
                                        <p:cTn id="70" dur="1" fill="hold">
                                          <p:stCondLst>
                                            <p:cond delay="0"/>
                                          </p:stCondLst>
                                        </p:cTn>
                                        <p:tgtEl>
                                          <p:spTgt spid="17">
                                            <p:graphicEl>
                                              <a:dgm id="{87C199CA-EE2B-4796-9CDB-732738764522}"/>
                                            </p:graphicEl>
                                          </p:spTgt>
                                        </p:tgtEl>
                                        <p:attrNameLst>
                                          <p:attrName>style.visibility</p:attrName>
                                        </p:attrNameLst>
                                      </p:cBhvr>
                                      <p:to>
                                        <p:strVal val="visible"/>
                                      </p:to>
                                    </p:set>
                                    <p:anim calcmode="lin" valueType="num">
                                      <p:cBhvr additive="base">
                                        <p:cTn id="71" dur="500" fill="hold"/>
                                        <p:tgtEl>
                                          <p:spTgt spid="17">
                                            <p:graphicEl>
                                              <a:dgm id="{87C199CA-EE2B-4796-9CDB-732738764522}"/>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
                                            <p:graphicEl>
                                              <a:dgm id="{87C199CA-EE2B-4796-9CDB-73273876452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a:extLst>
            <a:ext uri="{FF2B5EF4-FFF2-40B4-BE49-F238E27FC236}">
              <a16:creationId xmlns:a16="http://schemas.microsoft.com/office/drawing/2014/main" id="{B7C6946E-49BC-B0DF-05A0-6EC9B89A82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972BC-A890-16B7-E3CF-2F40E6158C78}"/>
              </a:ext>
            </a:extLst>
          </p:cNvPr>
          <p:cNvSpPr>
            <a:spLocks noGrp="1"/>
          </p:cNvSpPr>
          <p:nvPr>
            <p:ph idx="1"/>
          </p:nvPr>
        </p:nvSpPr>
        <p:spPr>
          <a:xfrm>
            <a:off x="902524" y="952584"/>
            <a:ext cx="9809018" cy="5712189"/>
          </a:xfrm>
          <a:noFill/>
        </p:spPr>
        <p:txBody>
          <a:bodyPr anchor="t">
            <a:normAutofit/>
          </a:bodyPr>
          <a:lstStyle/>
          <a:p>
            <a:pPr marL="274320" lvl="1" indent="0">
              <a:buNone/>
            </a:pPr>
            <a:r>
              <a:rPr lang="en-US" sz="2400">
                <a:solidFill>
                  <a:schemeClr val="tx1"/>
                </a:solidFill>
              </a:rPr>
              <a:t>From </a:t>
            </a:r>
            <a:r>
              <a:rPr lang="en-US" sz="2400" err="1">
                <a:solidFill>
                  <a:schemeClr val="tx1"/>
                </a:solidFill>
              </a:rPr>
              <a:t>InterPro</a:t>
            </a:r>
            <a:r>
              <a:rPr lang="en-US" sz="2400">
                <a:solidFill>
                  <a:schemeClr val="tx1"/>
                </a:solidFill>
              </a:rPr>
              <a:t> protein2ipr, iterate UniRef50 </a:t>
            </a:r>
            <a:r>
              <a:rPr lang="en-US" sz="2400" err="1">
                <a:solidFill>
                  <a:schemeClr val="tx1"/>
                </a:solidFill>
              </a:rPr>
              <a:t>rep_id</a:t>
            </a:r>
            <a:r>
              <a:rPr lang="en-US" sz="2400">
                <a:solidFill>
                  <a:schemeClr val="tx1"/>
                </a:solidFill>
              </a:rPr>
              <a:t> to fetch annotations</a:t>
            </a:r>
          </a:p>
          <a:p>
            <a:pPr marL="274320" lvl="1" indent="0">
              <a:buNone/>
            </a:pPr>
            <a:endParaRPr lang="en-US" sz="2400">
              <a:solidFill>
                <a:schemeClr val="tx1"/>
              </a:solidFill>
            </a:endParaRPr>
          </a:p>
          <a:p>
            <a:pPr marL="274320" lvl="1" indent="0">
              <a:buNone/>
            </a:pPr>
            <a:r>
              <a:rPr lang="en-US" sz="2400">
                <a:solidFill>
                  <a:schemeClr val="tx1"/>
                </a:solidFill>
              </a:rPr>
              <a:t>Pairs &amp; labels: 6,350,106 (sequence, superfamily) pairs; 11,268 unique superfamilies.</a:t>
            </a:r>
          </a:p>
          <a:p>
            <a:pPr marL="274320" lvl="1" indent="0">
              <a:buNone/>
            </a:pPr>
            <a:endParaRPr lang="en-US" sz="2400">
              <a:solidFill>
                <a:schemeClr val="tx1"/>
              </a:solidFill>
            </a:endParaRPr>
          </a:p>
          <a:p>
            <a:pPr marL="274320" lvl="1" indent="0">
              <a:buNone/>
            </a:pPr>
            <a:r>
              <a:rPr lang="en-US" sz="2600">
                <a:solidFill>
                  <a:schemeClr val="tx1"/>
                </a:solidFill>
              </a:rPr>
              <a:t>Instruction</a:t>
            </a:r>
            <a:r>
              <a:rPr lang="en-US" sz="2400">
                <a:solidFill>
                  <a:schemeClr val="tx1"/>
                </a:solidFill>
              </a:rPr>
              <a:t> format (Alpaca): </a:t>
            </a:r>
          </a:p>
          <a:p>
            <a:pPr marL="274320" lvl="1" indent="0">
              <a:buNone/>
            </a:pPr>
            <a:r>
              <a:rPr lang="en-US" sz="2400">
                <a:solidFill>
                  <a:schemeClr val="tx1"/>
                </a:solidFill>
              </a:rPr>
              <a:t>Each item = instruction / input / output; </a:t>
            </a:r>
          </a:p>
          <a:p>
            <a:pPr marL="548640" lvl="2" indent="0">
              <a:buNone/>
            </a:pPr>
            <a:r>
              <a:rPr lang="en-US" sz="2200">
                <a:solidFill>
                  <a:schemeClr val="tx1"/>
                </a:solidFill>
              </a:rPr>
              <a:t>Generate by superfamily (PLG) → </a:t>
            </a:r>
          </a:p>
          <a:p>
            <a:pPr marL="548640" lvl="2" indent="0">
              <a:buNone/>
            </a:pPr>
            <a:r>
              <a:rPr lang="en-US" sz="2200">
                <a:solidFill>
                  <a:schemeClr val="tx1"/>
                </a:solidFill>
              </a:rPr>
              <a:t>input is superfamily, output is Seq=&lt;…&gt;</a:t>
            </a:r>
          </a:p>
          <a:p>
            <a:pPr marL="548640" lvl="2" indent="0">
              <a:buNone/>
            </a:pPr>
            <a:r>
              <a:rPr lang="en-US" sz="2200">
                <a:solidFill>
                  <a:schemeClr val="tx1"/>
                </a:solidFill>
              </a:rPr>
              <a:t>Determine superfamily (PLU) → </a:t>
            </a:r>
          </a:p>
          <a:p>
            <a:pPr marL="548640" lvl="2" indent="0">
              <a:buNone/>
            </a:pPr>
            <a:r>
              <a:rPr lang="en-US" sz="2200">
                <a:solidFill>
                  <a:schemeClr val="tx1"/>
                </a:solidFill>
              </a:rPr>
              <a:t>input is Seq=&lt;…&gt;, output is superfamily text</a:t>
            </a:r>
          </a:p>
          <a:p>
            <a:pPr marL="274320" lvl="1" indent="0">
              <a:buNone/>
            </a:pPr>
            <a:endParaRPr lang="en-US" sz="2400">
              <a:solidFill>
                <a:schemeClr val="tx1"/>
              </a:solidFill>
            </a:endParaRPr>
          </a:p>
          <a:p>
            <a:pPr marL="274320" lvl="1" indent="0">
              <a:buNone/>
            </a:pPr>
            <a:r>
              <a:rPr lang="en-US" sz="2400">
                <a:solidFill>
                  <a:schemeClr val="tx1"/>
                </a:solidFill>
              </a:rPr>
              <a:t>Scale &amp; split: 12,700,212 total instances, 90:10</a:t>
            </a:r>
          </a:p>
          <a:p>
            <a:pPr marL="274320" lvl="1" indent="0">
              <a:buNone/>
            </a:pPr>
            <a:endParaRPr lang="en-US" sz="2400"/>
          </a:p>
        </p:txBody>
      </p:sp>
      <p:sp>
        <p:nvSpPr>
          <p:cNvPr id="2" name="Title 1">
            <a:extLst>
              <a:ext uri="{FF2B5EF4-FFF2-40B4-BE49-F238E27FC236}">
                <a16:creationId xmlns:a16="http://schemas.microsoft.com/office/drawing/2014/main" id="{E52A612D-A338-C6AE-C95B-6EF78B6CE29E}"/>
              </a:ext>
            </a:extLst>
          </p:cNvPr>
          <p:cNvSpPr>
            <a:spLocks noGrp="1"/>
          </p:cNvSpPr>
          <p:nvPr>
            <p:ph type="title"/>
          </p:nvPr>
        </p:nvSpPr>
        <p:spPr>
          <a:xfrm>
            <a:off x="651321" y="39115"/>
            <a:ext cx="7461880" cy="653415"/>
          </a:xfrm>
        </p:spPr>
        <p:txBody>
          <a:bodyPr>
            <a:normAutofit fontScale="90000"/>
          </a:bodyPr>
          <a:lstStyle/>
          <a:p>
            <a:r>
              <a:rPr lang="de-DE" err="1"/>
              <a:t>Instruction</a:t>
            </a:r>
            <a:r>
              <a:rPr lang="de-DE"/>
              <a:t> Data</a:t>
            </a:r>
            <a:endParaRPr lang="en-US"/>
          </a:p>
        </p:txBody>
      </p:sp>
      <p:sp>
        <p:nvSpPr>
          <p:cNvPr id="4" name="Slide Number Placeholder 3">
            <a:extLst>
              <a:ext uri="{FF2B5EF4-FFF2-40B4-BE49-F238E27FC236}">
                <a16:creationId xmlns:a16="http://schemas.microsoft.com/office/drawing/2014/main" id="{86B3E196-4406-D11C-DE3E-2605D517FDCC}"/>
              </a:ext>
            </a:extLst>
          </p:cNvPr>
          <p:cNvSpPr>
            <a:spLocks noGrp="1"/>
          </p:cNvSpPr>
          <p:nvPr>
            <p:ph type="sldNum" sz="quarter" idx="12"/>
          </p:nvPr>
        </p:nvSpPr>
        <p:spPr/>
        <p:txBody>
          <a:bodyPr>
            <a:normAutofit lnSpcReduction="10000"/>
          </a:bodyPr>
          <a:lstStyle/>
          <a:p>
            <a:fld id="{5690C109-574D-4737-8DCF-F4116855DEC8}" type="slidenum">
              <a:rPr lang="en-US" smtClean="0"/>
              <a:t>59</a:t>
            </a:fld>
            <a:endParaRPr lang="en-US"/>
          </a:p>
        </p:txBody>
      </p:sp>
    </p:spTree>
    <p:extLst>
      <p:ext uri="{BB962C8B-B14F-4D97-AF65-F5344CB8AC3E}">
        <p14:creationId xmlns:p14="http://schemas.microsoft.com/office/powerpoint/2010/main" val="2524110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DB749-567C-3A42-54D6-1D54F0560F7B}"/>
            </a:ext>
          </a:extLst>
        </p:cNvPr>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DECD55EE-D04C-047C-DBB3-F85E781FB6A1}"/>
              </a:ext>
            </a:extLst>
          </p:cNvPr>
          <p:cNvGraphicFramePr>
            <a:graphicFrameLocks noGrp="1"/>
          </p:cNvGraphicFramePr>
          <p:nvPr>
            <p:ph idx="1"/>
            <p:extLst>
              <p:ext uri="{D42A27DB-BD31-4B8C-83A1-F6EECF244321}">
                <p14:modId xmlns:p14="http://schemas.microsoft.com/office/powerpoint/2010/main" val="1226219448"/>
              </p:ext>
            </p:extLst>
          </p:nvPr>
        </p:nvGraphicFramePr>
        <p:xfrm>
          <a:off x="651321" y="1104406"/>
          <a:ext cx="10475858" cy="511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FC7435AE-5361-5C66-6E29-185A86B57FE5}"/>
              </a:ext>
            </a:extLst>
          </p:cNvPr>
          <p:cNvSpPr>
            <a:spLocks noGrp="1"/>
          </p:cNvSpPr>
          <p:nvPr>
            <p:ph type="title"/>
          </p:nvPr>
        </p:nvSpPr>
        <p:spPr>
          <a:xfrm>
            <a:off x="651321" y="39115"/>
            <a:ext cx="7461880" cy="653415"/>
          </a:xfrm>
        </p:spPr>
        <p:txBody>
          <a:bodyPr>
            <a:normAutofit fontScale="90000"/>
          </a:bodyPr>
          <a:lstStyle/>
          <a:p>
            <a:r>
              <a:rPr lang="de-DE"/>
              <a:t>C</a:t>
            </a:r>
            <a:r>
              <a:rPr lang="en-US" err="1"/>
              <a:t>ontent</a:t>
            </a:r>
            <a:endParaRPr lang="en-US"/>
          </a:p>
        </p:txBody>
      </p:sp>
    </p:spTree>
    <p:extLst>
      <p:ext uri="{BB962C8B-B14F-4D97-AF65-F5344CB8AC3E}">
        <p14:creationId xmlns:p14="http://schemas.microsoft.com/office/powerpoint/2010/main" val="10552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7">
                                            <p:graphicEl>
                                              <a:dgm id="{BEC218DE-D37F-44F3-8BC8-1E9A1F904053}"/>
                                            </p:graphic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7">
                                            <p:graphicEl>
                                              <a:dgm id="{D2785E5E-61C2-4A90-AEC3-2C14A9028BC8}"/>
                                            </p:graphic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7">
                                            <p:graphicEl>
                                              <a:dgm id="{0AEE7542-3BC3-4B67-B6AC-4D5EAEEA8898}"/>
                                            </p:graphic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7">
                                            <p:graphicEl>
                                              <a:dgm id="{9E665578-1C1E-4812-92AF-E4B983D13477}"/>
                                            </p:graphicEl>
                                          </p:spTgt>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7">
                                            <p:graphicEl>
                                              <a:dgm id="{F3ED76F2-A80A-4E03-90EB-6E47D947A95E}"/>
                                            </p:graphicEl>
                                          </p:spTgt>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17">
                                            <p:graphicEl>
                                              <a:dgm id="{585801D8-03A2-496D-BA59-909781D91FE9}"/>
                                            </p:graphicEl>
                                          </p:spTgt>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grpId="0" nodeType="afterEffect">
                                  <p:stCondLst>
                                    <p:cond delay="0"/>
                                  </p:stCondLst>
                                  <p:childTnLst>
                                    <p:set>
                                      <p:cBhvr>
                                        <p:cTn id="24" dur="1" fill="hold">
                                          <p:stCondLst>
                                            <p:cond delay="0"/>
                                          </p:stCondLst>
                                        </p:cTn>
                                        <p:tgtEl>
                                          <p:spTgt spid="17">
                                            <p:graphicEl>
                                              <a:dgm id="{C8050376-8B71-43D8-9AE0-27B720189C36}"/>
                                            </p:graphicEl>
                                          </p:spTgt>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7">
                                            <p:graphicEl>
                                              <a:dgm id="{91BE3AA6-99A0-4A2E-BB16-45C85D5E3739}"/>
                                            </p:graphicEl>
                                          </p:spTgt>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0" nodeType="afterEffect">
                                  <p:stCondLst>
                                    <p:cond delay="0"/>
                                  </p:stCondLst>
                                  <p:childTnLst>
                                    <p:set>
                                      <p:cBhvr>
                                        <p:cTn id="30" dur="1" fill="hold">
                                          <p:stCondLst>
                                            <p:cond delay="0"/>
                                          </p:stCondLst>
                                        </p:cTn>
                                        <p:tgtEl>
                                          <p:spTgt spid="17">
                                            <p:graphicEl>
                                              <a:dgm id="{61C84CAE-8E55-4FFE-9E45-762BF09500D7}"/>
                                            </p:graphicEl>
                                          </p:spTgt>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0" nodeType="afterEffect">
                                  <p:stCondLst>
                                    <p:cond delay="0"/>
                                  </p:stCondLst>
                                  <p:childTnLst>
                                    <p:set>
                                      <p:cBhvr>
                                        <p:cTn id="33" dur="1" fill="hold">
                                          <p:stCondLst>
                                            <p:cond delay="0"/>
                                          </p:stCondLst>
                                        </p:cTn>
                                        <p:tgtEl>
                                          <p:spTgt spid="17">
                                            <p:graphicEl>
                                              <a:dgm id="{630C4AEF-674B-45F1-95D4-83DC2C82489C}"/>
                                            </p:graphicEl>
                                          </p:spTgt>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17">
                                            <p:graphicEl>
                                              <a:dgm id="{0DAAC7CB-8205-4330-8742-42CD9C561B00}"/>
                                            </p:graphicEl>
                                          </p:spTgt>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grpId="0" nodeType="afterEffect">
                                  <p:stCondLst>
                                    <p:cond delay="0"/>
                                  </p:stCondLst>
                                  <p:childTnLst>
                                    <p:set>
                                      <p:cBhvr>
                                        <p:cTn id="39" dur="1" fill="hold">
                                          <p:stCondLst>
                                            <p:cond delay="0"/>
                                          </p:stCondLst>
                                        </p:cTn>
                                        <p:tgtEl>
                                          <p:spTgt spid="17">
                                            <p:graphicEl>
                                              <a:dgm id="{93CDF56B-A75D-431A-98FE-849651FB61FD}"/>
                                            </p:graphicEl>
                                          </p:spTgt>
                                        </p:tgtEl>
                                        <p:attrNameLst>
                                          <p:attrName>style.visibility</p:attrName>
                                        </p:attrNameLst>
                                      </p:cBhvr>
                                      <p:to>
                                        <p:strVal val="hidden"/>
                                      </p:to>
                                    </p:set>
                                  </p:childTnLst>
                                </p:cTn>
                              </p:par>
                            </p:childTnLst>
                          </p:cTn>
                        </p:par>
                        <p:par>
                          <p:cTn id="40" fill="hold">
                            <p:stCondLst>
                              <p:cond delay="0"/>
                            </p:stCondLst>
                            <p:childTnLst>
                              <p:par>
                                <p:cTn id="41" presetID="1" presetClass="exit" presetSubtype="0" fill="hold" grpId="0" nodeType="afterEffect">
                                  <p:stCondLst>
                                    <p:cond delay="0"/>
                                  </p:stCondLst>
                                  <p:childTnLst>
                                    <p:set>
                                      <p:cBhvr>
                                        <p:cTn id="42" dur="1" fill="hold">
                                          <p:stCondLst>
                                            <p:cond delay="0"/>
                                          </p:stCondLst>
                                        </p:cTn>
                                        <p:tgtEl>
                                          <p:spTgt spid="17">
                                            <p:graphicEl>
                                              <a:dgm id="{9137A5A0-3C11-4FF4-9489-FE7305689B61}"/>
                                            </p:graphicEl>
                                          </p:spTgt>
                                        </p:tgtEl>
                                        <p:attrNameLst>
                                          <p:attrName>style.visibility</p:attrName>
                                        </p:attrNameLst>
                                      </p:cBhvr>
                                      <p:to>
                                        <p:strVal val="hidden"/>
                                      </p:to>
                                    </p:set>
                                  </p:childTnLst>
                                </p:cTn>
                              </p:par>
                            </p:childTnLst>
                          </p:cTn>
                        </p:par>
                        <p:par>
                          <p:cTn id="43" fill="hold">
                            <p:stCondLst>
                              <p:cond delay="0"/>
                            </p:stCondLst>
                            <p:childTnLst>
                              <p:par>
                                <p:cTn id="44" presetID="1" presetClass="exit" presetSubtype="0" fill="hold" grpId="0" nodeType="afterEffect">
                                  <p:stCondLst>
                                    <p:cond delay="0"/>
                                  </p:stCondLst>
                                  <p:childTnLst>
                                    <p:set>
                                      <p:cBhvr>
                                        <p:cTn id="45" dur="1" fill="hold">
                                          <p:stCondLst>
                                            <p:cond delay="0"/>
                                          </p:stCondLst>
                                        </p:cTn>
                                        <p:tgtEl>
                                          <p:spTgt spid="17">
                                            <p:graphicEl>
                                              <a:dgm id="{92725C6B-2CDB-441F-B3EF-D1398039A6EE}"/>
                                            </p:graphicEl>
                                          </p:spTgt>
                                        </p:tgtEl>
                                        <p:attrNameLst>
                                          <p:attrName>style.visibility</p:attrName>
                                        </p:attrNameLst>
                                      </p:cBhvr>
                                      <p:to>
                                        <p:strVal val="hidden"/>
                                      </p:to>
                                    </p:set>
                                  </p:childTnLst>
                                </p:cTn>
                              </p:par>
                            </p:childTnLst>
                          </p:cTn>
                        </p:par>
                        <p:par>
                          <p:cTn id="46" fill="hold">
                            <p:stCondLst>
                              <p:cond delay="0"/>
                            </p:stCondLst>
                            <p:childTnLst>
                              <p:par>
                                <p:cTn id="47" presetID="1" presetClass="exit" presetSubtype="0" fill="hold" grpId="0" nodeType="afterEffect">
                                  <p:stCondLst>
                                    <p:cond delay="0"/>
                                  </p:stCondLst>
                                  <p:childTnLst>
                                    <p:set>
                                      <p:cBhvr>
                                        <p:cTn id="48" dur="1" fill="hold">
                                          <p:stCondLst>
                                            <p:cond delay="0"/>
                                          </p:stCondLst>
                                        </p:cTn>
                                        <p:tgtEl>
                                          <p:spTgt spid="17">
                                            <p:graphicEl>
                                              <a:dgm id="{3C0C9CBC-0FEE-4DFC-B98F-9D42D6D5C72D}"/>
                                            </p:graphicEl>
                                          </p:spTgt>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grpId="0" nodeType="afterEffect">
                                  <p:stCondLst>
                                    <p:cond delay="0"/>
                                  </p:stCondLst>
                                  <p:childTnLst>
                                    <p:set>
                                      <p:cBhvr>
                                        <p:cTn id="51" dur="1" fill="hold">
                                          <p:stCondLst>
                                            <p:cond delay="0"/>
                                          </p:stCondLst>
                                        </p:cTn>
                                        <p:tgtEl>
                                          <p:spTgt spid="17">
                                            <p:graphicEl>
                                              <a:dgm id="{C06B878E-6138-4DFC-BC0D-EE6456968357}"/>
                                            </p:graphicEl>
                                          </p:spTgt>
                                        </p:tgtEl>
                                        <p:attrNameLst>
                                          <p:attrName>style.visibility</p:attrName>
                                        </p:attrNameLst>
                                      </p:cBhvr>
                                      <p:to>
                                        <p:strVal val="hidden"/>
                                      </p:to>
                                    </p:set>
                                  </p:childTnLst>
                                </p:cTn>
                              </p:par>
                            </p:childTnLst>
                          </p:cTn>
                        </p:par>
                        <p:par>
                          <p:cTn id="52" fill="hold">
                            <p:stCondLst>
                              <p:cond delay="0"/>
                            </p:stCondLst>
                            <p:childTnLst>
                              <p:par>
                                <p:cTn id="53" presetID="1" presetClass="exit" presetSubtype="0" fill="hold" grpId="0" nodeType="afterEffect">
                                  <p:stCondLst>
                                    <p:cond delay="0"/>
                                  </p:stCondLst>
                                  <p:childTnLst>
                                    <p:set>
                                      <p:cBhvr>
                                        <p:cTn id="54" dur="1" fill="hold">
                                          <p:stCondLst>
                                            <p:cond delay="0"/>
                                          </p:stCondLst>
                                        </p:cTn>
                                        <p:tgtEl>
                                          <p:spTgt spid="17">
                                            <p:graphicEl>
                                              <a:dgm id="{45012327-9056-405B-836C-F7D62605B1F3}"/>
                                            </p:graphicEl>
                                          </p:spTgt>
                                        </p:tgtEl>
                                        <p:attrNameLst>
                                          <p:attrName>style.visibility</p:attrName>
                                        </p:attrNameLst>
                                      </p:cBhvr>
                                      <p:to>
                                        <p:strVal val="hidden"/>
                                      </p:to>
                                    </p:set>
                                  </p:childTnLst>
                                </p:cTn>
                              </p:par>
                            </p:childTnLst>
                          </p:cTn>
                        </p:par>
                        <p:par>
                          <p:cTn id="55" fill="hold">
                            <p:stCondLst>
                              <p:cond delay="0"/>
                            </p:stCondLst>
                            <p:childTnLst>
                              <p:par>
                                <p:cTn id="56" presetID="1" presetClass="exit" presetSubtype="0" fill="hold" grpId="0" nodeType="afterEffect">
                                  <p:stCondLst>
                                    <p:cond delay="0"/>
                                  </p:stCondLst>
                                  <p:childTnLst>
                                    <p:set>
                                      <p:cBhvr>
                                        <p:cTn id="57" dur="1" fill="hold">
                                          <p:stCondLst>
                                            <p:cond delay="0"/>
                                          </p:stCondLst>
                                        </p:cTn>
                                        <p:tgtEl>
                                          <p:spTgt spid="17">
                                            <p:graphicEl>
                                              <a:dgm id="{87C199CA-EE2B-4796-9CDB-732738764522}"/>
                                            </p:graphic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1" nodeType="clickEffect">
                                  <p:stCondLst>
                                    <p:cond delay="0"/>
                                  </p:stCondLst>
                                  <p:childTnLst>
                                    <p:set>
                                      <p:cBhvr>
                                        <p:cTn id="61" dur="1" fill="hold">
                                          <p:stCondLst>
                                            <p:cond delay="0"/>
                                          </p:stCondLst>
                                        </p:cTn>
                                        <p:tgtEl>
                                          <p:spTgt spid="17">
                                            <p:graphicEl>
                                              <a:dgm id="{BEC218DE-D37F-44F3-8BC8-1E9A1F904053}"/>
                                            </p:graphicEl>
                                          </p:spTgt>
                                        </p:tgtEl>
                                        <p:attrNameLst>
                                          <p:attrName>style.visibility</p:attrName>
                                        </p:attrNameLst>
                                      </p:cBhvr>
                                      <p:to>
                                        <p:strVal val="visible"/>
                                      </p:to>
                                    </p:set>
                                    <p:anim calcmode="lin" valueType="num">
                                      <p:cBhvr additive="base">
                                        <p:cTn id="62" dur="500" fill="hold"/>
                                        <p:tgtEl>
                                          <p:spTgt spid="17">
                                            <p:graphicEl>
                                              <a:dgm id="{BEC218DE-D37F-44F3-8BC8-1E9A1F904053}"/>
                                            </p:graphicEl>
                                          </p:spTgt>
                                        </p:tgtEl>
                                        <p:attrNameLst>
                                          <p:attrName>ppt_x</p:attrName>
                                        </p:attrNameLst>
                                      </p:cBhvr>
                                      <p:tavLst>
                                        <p:tav tm="0">
                                          <p:val>
                                            <p:strVal val="#ppt_x"/>
                                          </p:val>
                                        </p:tav>
                                        <p:tav tm="100000">
                                          <p:val>
                                            <p:strVal val="#ppt_x"/>
                                          </p:val>
                                        </p:tav>
                                      </p:tavLst>
                                    </p:anim>
                                    <p:anim calcmode="lin" valueType="num">
                                      <p:cBhvr additive="base">
                                        <p:cTn id="63" dur="500" fill="hold"/>
                                        <p:tgtEl>
                                          <p:spTgt spid="17">
                                            <p:graphicEl>
                                              <a:dgm id="{BEC218DE-D37F-44F3-8BC8-1E9A1F904053}"/>
                                            </p:graphicEl>
                                          </p:spTgt>
                                        </p:tgtEl>
                                        <p:attrNameLst>
                                          <p:attrName>ppt_y</p:attrName>
                                        </p:attrNameLst>
                                      </p:cBhvr>
                                      <p:tavLst>
                                        <p:tav tm="0">
                                          <p:val>
                                            <p:strVal val="1+#ppt_h/2"/>
                                          </p:val>
                                        </p:tav>
                                        <p:tav tm="100000">
                                          <p:val>
                                            <p:strVal val="#ppt_y"/>
                                          </p:val>
                                        </p:tav>
                                      </p:tavLst>
                                    </p:anim>
                                  </p:childTnLst>
                                </p:cTn>
                              </p:par>
                              <p:par>
                                <p:cTn id="64" presetID="2" presetClass="entr" presetSubtype="4" fill="hold" grpId="1" nodeType="withEffect">
                                  <p:stCondLst>
                                    <p:cond delay="0"/>
                                  </p:stCondLst>
                                  <p:childTnLst>
                                    <p:set>
                                      <p:cBhvr>
                                        <p:cTn id="65" dur="1" fill="hold">
                                          <p:stCondLst>
                                            <p:cond delay="0"/>
                                          </p:stCondLst>
                                        </p:cTn>
                                        <p:tgtEl>
                                          <p:spTgt spid="17">
                                            <p:graphicEl>
                                              <a:dgm id="{D2785E5E-61C2-4A90-AEC3-2C14A9028BC8}"/>
                                            </p:graphicEl>
                                          </p:spTgt>
                                        </p:tgtEl>
                                        <p:attrNameLst>
                                          <p:attrName>style.visibility</p:attrName>
                                        </p:attrNameLst>
                                      </p:cBhvr>
                                      <p:to>
                                        <p:strVal val="visible"/>
                                      </p:to>
                                    </p:set>
                                    <p:anim calcmode="lin" valueType="num">
                                      <p:cBhvr additive="base">
                                        <p:cTn id="66" dur="500" fill="hold"/>
                                        <p:tgtEl>
                                          <p:spTgt spid="17">
                                            <p:graphicEl>
                                              <a:dgm id="{D2785E5E-61C2-4A90-AEC3-2C14A9028BC8}"/>
                                            </p:graphicEl>
                                          </p:spTgt>
                                        </p:tgtEl>
                                        <p:attrNameLst>
                                          <p:attrName>ppt_x</p:attrName>
                                        </p:attrNameLst>
                                      </p:cBhvr>
                                      <p:tavLst>
                                        <p:tav tm="0">
                                          <p:val>
                                            <p:strVal val="#ppt_x"/>
                                          </p:val>
                                        </p:tav>
                                        <p:tav tm="100000">
                                          <p:val>
                                            <p:strVal val="#ppt_x"/>
                                          </p:val>
                                        </p:tav>
                                      </p:tavLst>
                                    </p:anim>
                                    <p:anim calcmode="lin" valueType="num">
                                      <p:cBhvr additive="base">
                                        <p:cTn id="67" dur="500" fill="hold"/>
                                        <p:tgtEl>
                                          <p:spTgt spid="17">
                                            <p:graphicEl>
                                              <a:dgm id="{D2785E5E-61C2-4A90-AEC3-2C14A9028BC8}"/>
                                            </p:graphicEl>
                                          </p:spTgt>
                                        </p:tgtEl>
                                        <p:attrNameLst>
                                          <p:attrName>ppt_y</p:attrName>
                                        </p:attrNameLst>
                                      </p:cBhvr>
                                      <p:tavLst>
                                        <p:tav tm="0">
                                          <p:val>
                                            <p:strVal val="1+#ppt_h/2"/>
                                          </p:val>
                                        </p:tav>
                                        <p:tav tm="100000">
                                          <p:val>
                                            <p:strVal val="#ppt_y"/>
                                          </p:val>
                                        </p:tav>
                                      </p:tavLst>
                                    </p:anim>
                                  </p:childTnLst>
                                </p:cTn>
                              </p:par>
                              <p:par>
                                <p:cTn id="68" presetID="2" presetClass="entr" presetSubtype="4" fill="hold" grpId="1" nodeType="withEffect">
                                  <p:stCondLst>
                                    <p:cond delay="0"/>
                                  </p:stCondLst>
                                  <p:childTnLst>
                                    <p:set>
                                      <p:cBhvr>
                                        <p:cTn id="69" dur="1" fill="hold">
                                          <p:stCondLst>
                                            <p:cond delay="0"/>
                                          </p:stCondLst>
                                        </p:cTn>
                                        <p:tgtEl>
                                          <p:spTgt spid="17">
                                            <p:graphicEl>
                                              <a:dgm id="{0AEE7542-3BC3-4B67-B6AC-4D5EAEEA8898}"/>
                                            </p:graphicEl>
                                          </p:spTgt>
                                        </p:tgtEl>
                                        <p:attrNameLst>
                                          <p:attrName>style.visibility</p:attrName>
                                        </p:attrNameLst>
                                      </p:cBhvr>
                                      <p:to>
                                        <p:strVal val="visible"/>
                                      </p:to>
                                    </p:set>
                                    <p:anim calcmode="lin" valueType="num">
                                      <p:cBhvr additive="base">
                                        <p:cTn id="70" dur="500" fill="hold"/>
                                        <p:tgtEl>
                                          <p:spTgt spid="17">
                                            <p:graphicEl>
                                              <a:dgm id="{0AEE7542-3BC3-4B67-B6AC-4D5EAEEA8898}"/>
                                            </p:graphicEl>
                                          </p:spTgt>
                                        </p:tgtEl>
                                        <p:attrNameLst>
                                          <p:attrName>ppt_x</p:attrName>
                                        </p:attrNameLst>
                                      </p:cBhvr>
                                      <p:tavLst>
                                        <p:tav tm="0">
                                          <p:val>
                                            <p:strVal val="#ppt_x"/>
                                          </p:val>
                                        </p:tav>
                                        <p:tav tm="100000">
                                          <p:val>
                                            <p:strVal val="#ppt_x"/>
                                          </p:val>
                                        </p:tav>
                                      </p:tavLst>
                                    </p:anim>
                                    <p:anim calcmode="lin" valueType="num">
                                      <p:cBhvr additive="base">
                                        <p:cTn id="71" dur="500" fill="hold"/>
                                        <p:tgtEl>
                                          <p:spTgt spid="17">
                                            <p:graphicEl>
                                              <a:dgm id="{0AEE7542-3BC3-4B67-B6AC-4D5EAEEA889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Graphic spid="17" grpId="1"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FF29CA-A565-8846-0634-D34DB4EDD923}"/>
              </a:ext>
            </a:extLst>
          </p:cNvPr>
          <p:cNvSpPr>
            <a:spLocks noGrp="1"/>
          </p:cNvSpPr>
          <p:nvPr>
            <p:ph idx="1"/>
          </p:nvPr>
        </p:nvSpPr>
        <p:spPr>
          <a:xfrm>
            <a:off x="651321" y="1373999"/>
            <a:ext cx="10440232" cy="5207002"/>
          </a:xfrm>
          <a:noFill/>
        </p:spPr>
        <p:txBody>
          <a:bodyPr anchor="t">
            <a:normAutofit/>
          </a:bodyPr>
          <a:lstStyle/>
          <a:p>
            <a:pPr marL="0" indent="0">
              <a:buNone/>
            </a:pPr>
            <a:r>
              <a:rPr lang="en-US" sz="2400">
                <a:solidFill>
                  <a:schemeClr val="tx1"/>
                </a:solidFill>
              </a:rPr>
              <a:t>UniRef50 has 60,952,894 sequences originally; </a:t>
            </a:r>
          </a:p>
          <a:p>
            <a:pPr marL="0" indent="0">
              <a:buNone/>
            </a:pPr>
            <a:r>
              <a:rPr lang="en-US" sz="2400">
                <a:solidFill>
                  <a:schemeClr val="tx1"/>
                </a:solidFill>
              </a:rPr>
              <a:t>after filtering → 52,807,283 sequences; </a:t>
            </a:r>
          </a:p>
          <a:p>
            <a:pPr marL="0" indent="0">
              <a:buNone/>
            </a:pPr>
            <a:r>
              <a:rPr lang="en-US" sz="2400">
                <a:solidFill>
                  <a:schemeClr val="tx1"/>
                </a:solidFill>
              </a:rPr>
              <a:t>90% train / 10% test.</a:t>
            </a:r>
          </a:p>
          <a:p>
            <a:pPr marL="0" indent="0">
              <a:buNone/>
            </a:pPr>
            <a:endParaRPr lang="en-US" sz="2400">
              <a:solidFill>
                <a:schemeClr val="tx1"/>
              </a:solidFill>
            </a:endParaRPr>
          </a:p>
          <a:p>
            <a:pPr marL="0" indent="0">
              <a:buNone/>
            </a:pPr>
            <a:r>
              <a:rPr lang="en-US" sz="2400">
                <a:solidFill>
                  <a:schemeClr val="tx1"/>
                </a:solidFill>
              </a:rPr>
              <a:t>Raw protein sequences (strip descriptions), </a:t>
            </a:r>
          </a:p>
          <a:p>
            <a:pPr marL="0" indent="0">
              <a:buNone/>
            </a:pPr>
            <a:r>
              <a:rPr lang="en-US" sz="2400">
                <a:solidFill>
                  <a:schemeClr val="tx1"/>
                </a:solidFill>
              </a:rPr>
              <a:t>20 standard AAs, </a:t>
            </a:r>
          </a:p>
          <a:p>
            <a:pPr marL="0" indent="0">
              <a:buNone/>
            </a:pPr>
            <a:r>
              <a:rPr lang="en-US" sz="2400">
                <a:solidFill>
                  <a:schemeClr val="tx1"/>
                </a:solidFill>
              </a:rPr>
              <a:t>length &lt; 512.</a:t>
            </a:r>
          </a:p>
          <a:p>
            <a:pPr marL="0" indent="0">
              <a:buNone/>
            </a:pPr>
            <a:endParaRPr lang="en-US" sz="2400">
              <a:solidFill>
                <a:schemeClr val="tx1"/>
              </a:solidFill>
            </a:endParaRPr>
          </a:p>
          <a:p>
            <a:pPr marL="0" indent="0">
              <a:buNone/>
            </a:pPr>
            <a:r>
              <a:rPr lang="en-US" sz="2400">
                <a:solidFill>
                  <a:schemeClr val="tx1"/>
                </a:solidFill>
              </a:rPr>
              <a:t>Wrap as Seq=&lt;...&gt; to separate “protein language” from NL for LLaMA2 (reduces confusion).</a:t>
            </a:r>
            <a:fld id="{4856921D-CC60-4F37-94F7-C89689739865}" type="slidenum">
              <a:rPr lang="en-US" sz="2400" smtClean="0">
                <a:solidFill>
                  <a:schemeClr val="tx1"/>
                </a:solidFill>
              </a:rPr>
              <a:t>60</a:t>
            </a:fld>
            <a:endParaRPr lang="en-US" sz="2400">
              <a:solidFill>
                <a:schemeClr val="tx1"/>
              </a:solidFill>
            </a:endParaRPr>
          </a:p>
        </p:txBody>
      </p:sp>
      <p:sp>
        <p:nvSpPr>
          <p:cNvPr id="6" name="Title 1">
            <a:extLst>
              <a:ext uri="{FF2B5EF4-FFF2-40B4-BE49-F238E27FC236}">
                <a16:creationId xmlns:a16="http://schemas.microsoft.com/office/drawing/2014/main" id="{D582C420-097F-D200-E3FE-E10B4F436E68}"/>
              </a:ext>
            </a:extLst>
          </p:cNvPr>
          <p:cNvSpPr>
            <a:spLocks noGrp="1"/>
          </p:cNvSpPr>
          <p:nvPr>
            <p:ph type="title"/>
          </p:nvPr>
        </p:nvSpPr>
        <p:spPr>
          <a:xfrm>
            <a:off x="651321" y="39115"/>
            <a:ext cx="7461880" cy="653415"/>
          </a:xfrm>
        </p:spPr>
        <p:txBody>
          <a:bodyPr>
            <a:normAutofit fontScale="90000"/>
          </a:bodyPr>
          <a:lstStyle/>
          <a:p>
            <a:r>
              <a:rPr lang="de-DE"/>
              <a:t>Dataset</a:t>
            </a:r>
            <a:endParaRPr lang="en-US"/>
          </a:p>
        </p:txBody>
      </p:sp>
      <p:sp>
        <p:nvSpPr>
          <p:cNvPr id="2" name="TextBox 1">
            <a:extLst>
              <a:ext uri="{FF2B5EF4-FFF2-40B4-BE49-F238E27FC236}">
                <a16:creationId xmlns:a16="http://schemas.microsoft.com/office/drawing/2014/main" id="{8B9272E5-FF88-4F74-16AF-ED576F02AA42}"/>
              </a:ext>
            </a:extLst>
          </p:cNvPr>
          <p:cNvSpPr txBox="1"/>
          <p:nvPr/>
        </p:nvSpPr>
        <p:spPr>
          <a:xfrm>
            <a:off x="3610099" y="6581001"/>
            <a:ext cx="8003969" cy="276999"/>
          </a:xfrm>
          <a:prstGeom prst="rect">
            <a:avLst/>
          </a:prstGeom>
          <a:noFill/>
        </p:spPr>
        <p:txBody>
          <a:bodyPr wrap="square" rtlCol="0">
            <a:spAutoFit/>
          </a:bodyPr>
          <a:lstStyle/>
          <a:p>
            <a:r>
              <a:rPr lang="en-GB" sz="1200" i="1" err="1"/>
              <a:t>Suzek</a:t>
            </a:r>
            <a:r>
              <a:rPr lang="en-GB" sz="1200" i="1"/>
              <a:t> et al., Bioinformatics 2015 — </a:t>
            </a:r>
            <a:r>
              <a:rPr lang="en-GB" sz="1200" i="1" err="1"/>
              <a:t>UniRef</a:t>
            </a:r>
            <a:r>
              <a:rPr lang="en-GB" sz="1200" i="1"/>
              <a:t> Clusters: Scalable Alternative for Sequence Similarity Searches</a:t>
            </a:r>
            <a:endParaRPr lang="en-DE" sz="1200" i="1"/>
          </a:p>
        </p:txBody>
      </p:sp>
      <p:sp>
        <p:nvSpPr>
          <p:cNvPr id="4" name="Slide Number Placeholder 3">
            <a:extLst>
              <a:ext uri="{FF2B5EF4-FFF2-40B4-BE49-F238E27FC236}">
                <a16:creationId xmlns:a16="http://schemas.microsoft.com/office/drawing/2014/main" id="{A926C0E2-5A94-0C01-5875-0914A2F32DFF}"/>
              </a:ext>
            </a:extLst>
          </p:cNvPr>
          <p:cNvSpPr>
            <a:spLocks noGrp="1"/>
          </p:cNvSpPr>
          <p:nvPr>
            <p:ph type="sldNum" sz="quarter" idx="12"/>
          </p:nvPr>
        </p:nvSpPr>
        <p:spPr/>
        <p:txBody>
          <a:bodyPr>
            <a:normAutofit lnSpcReduction="10000"/>
          </a:bodyPr>
          <a:lstStyle/>
          <a:p>
            <a:fld id="{5690C109-574D-4737-8DCF-F4116855DEC8}" type="slidenum">
              <a:rPr lang="en-US" smtClean="0"/>
              <a:t>60</a:t>
            </a:fld>
            <a:endParaRPr lang="en-US"/>
          </a:p>
        </p:txBody>
      </p:sp>
    </p:spTree>
    <p:extLst>
      <p:ext uri="{BB962C8B-B14F-4D97-AF65-F5344CB8AC3E}">
        <p14:creationId xmlns:p14="http://schemas.microsoft.com/office/powerpoint/2010/main" val="702882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3113390109"/>
              </p:ext>
            </p:extLst>
          </p:nvPr>
        </p:nvGraphicFramePr>
        <p:xfrm>
          <a:off x="630556" y="1246909"/>
          <a:ext cx="10246993" cy="541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65BBF752-CFD6-6E63-81A0-EA913B4B0791}"/>
              </a:ext>
            </a:extLst>
          </p:cNvPr>
          <p:cNvSpPr>
            <a:spLocks noGrp="1"/>
          </p:cNvSpPr>
          <p:nvPr>
            <p:ph type="title"/>
          </p:nvPr>
        </p:nvSpPr>
        <p:spPr>
          <a:xfrm>
            <a:off x="651321" y="39115"/>
            <a:ext cx="7461880" cy="653415"/>
          </a:xfrm>
        </p:spPr>
        <p:txBody>
          <a:bodyPr>
            <a:normAutofit fontScale="90000"/>
          </a:bodyPr>
          <a:lstStyle/>
          <a:p>
            <a:r>
              <a:rPr lang="de-DE" err="1"/>
              <a:t>Related</a:t>
            </a:r>
            <a:r>
              <a:rPr lang="de-DE"/>
              <a:t> Works</a:t>
            </a:r>
            <a:endParaRPr lang="en-US"/>
          </a:p>
        </p:txBody>
      </p:sp>
      <p:sp>
        <p:nvSpPr>
          <p:cNvPr id="2" name="Slide Number Placeholder 1">
            <a:extLst>
              <a:ext uri="{FF2B5EF4-FFF2-40B4-BE49-F238E27FC236}">
                <a16:creationId xmlns:a16="http://schemas.microsoft.com/office/drawing/2014/main" id="{2A56EEB0-ED5E-9A3B-AE60-BD90BEEA2218}"/>
              </a:ext>
            </a:extLst>
          </p:cNvPr>
          <p:cNvSpPr>
            <a:spLocks noGrp="1"/>
          </p:cNvSpPr>
          <p:nvPr>
            <p:ph type="sldNum" sz="quarter" idx="12"/>
          </p:nvPr>
        </p:nvSpPr>
        <p:spPr/>
        <p:txBody>
          <a:bodyPr>
            <a:normAutofit/>
          </a:bodyPr>
          <a:lstStyle/>
          <a:p>
            <a:r>
              <a:rPr lang="en-US" sz="1800"/>
              <a:t>6</a:t>
            </a:r>
          </a:p>
        </p:txBody>
      </p:sp>
    </p:spTree>
    <p:extLst>
      <p:ext uri="{BB962C8B-B14F-4D97-AF65-F5344CB8AC3E}">
        <p14:creationId xmlns:p14="http://schemas.microsoft.com/office/powerpoint/2010/main" val="39308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2A16294-B9D8-4F1D-9B1B-854DACD7BB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A0DBD88-1C8F-4AB6-A60A-5B19AFD3C76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B0E33D1-5930-488A-8F2B-5FFC0404EBE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F7B8F4F-5C25-498E-A00D-17F2405D58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4094007667"/>
              </p:ext>
            </p:extLst>
          </p:nvPr>
        </p:nvGraphicFramePr>
        <p:xfrm>
          <a:off x="674580" y="1423988"/>
          <a:ext cx="9896965" cy="4010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C70BA4A-B940-B0A4-479A-6ABE50C98534}"/>
              </a:ext>
            </a:extLst>
          </p:cNvPr>
          <p:cNvPicPr>
            <a:picLocks noChangeAspect="1"/>
          </p:cNvPicPr>
          <p:nvPr/>
        </p:nvPicPr>
        <p:blipFill>
          <a:blip r:embed="rId8"/>
          <a:stretch>
            <a:fillRect/>
          </a:stretch>
        </p:blipFill>
        <p:spPr>
          <a:xfrm>
            <a:off x="6805535" y="4748368"/>
            <a:ext cx="2974521" cy="1983014"/>
          </a:xfrm>
          <a:prstGeom prst="rect">
            <a:avLst/>
          </a:prstGeom>
        </p:spPr>
      </p:pic>
      <p:pic>
        <p:nvPicPr>
          <p:cNvPr id="8" name="Picture 7">
            <a:extLst>
              <a:ext uri="{FF2B5EF4-FFF2-40B4-BE49-F238E27FC236}">
                <a16:creationId xmlns:a16="http://schemas.microsoft.com/office/drawing/2014/main" id="{1B28C531-2A7C-BA26-EC8A-DAB63E615469}"/>
              </a:ext>
            </a:extLst>
          </p:cNvPr>
          <p:cNvPicPr>
            <a:picLocks noChangeAspect="1"/>
          </p:cNvPicPr>
          <p:nvPr/>
        </p:nvPicPr>
        <p:blipFill>
          <a:blip r:embed="rId9"/>
          <a:stretch>
            <a:fillRect/>
          </a:stretch>
        </p:blipFill>
        <p:spPr>
          <a:xfrm>
            <a:off x="9919197" y="4171949"/>
            <a:ext cx="1358893" cy="2559433"/>
          </a:xfrm>
          <a:prstGeom prst="rect">
            <a:avLst/>
          </a:prstGeom>
        </p:spPr>
      </p:pic>
      <p:pic>
        <p:nvPicPr>
          <p:cNvPr id="10" name="Picture 9">
            <a:extLst>
              <a:ext uri="{FF2B5EF4-FFF2-40B4-BE49-F238E27FC236}">
                <a16:creationId xmlns:a16="http://schemas.microsoft.com/office/drawing/2014/main" id="{1031E88F-8425-E5CE-27E2-A3513C5A4649}"/>
              </a:ext>
            </a:extLst>
          </p:cNvPr>
          <p:cNvPicPr>
            <a:picLocks noChangeAspect="1"/>
          </p:cNvPicPr>
          <p:nvPr/>
        </p:nvPicPr>
        <p:blipFill>
          <a:blip r:embed="rId10"/>
          <a:stretch>
            <a:fillRect/>
          </a:stretch>
        </p:blipFill>
        <p:spPr>
          <a:xfrm>
            <a:off x="4086986" y="4748368"/>
            <a:ext cx="2458450" cy="2047219"/>
          </a:xfrm>
          <a:prstGeom prst="rect">
            <a:avLst/>
          </a:prstGeom>
        </p:spPr>
      </p:pic>
      <p:pic>
        <p:nvPicPr>
          <p:cNvPr id="12" name="Picture 11">
            <a:extLst>
              <a:ext uri="{FF2B5EF4-FFF2-40B4-BE49-F238E27FC236}">
                <a16:creationId xmlns:a16="http://schemas.microsoft.com/office/drawing/2014/main" id="{58DCF7CC-91BC-1143-937D-E05102D65878}"/>
              </a:ext>
            </a:extLst>
          </p:cNvPr>
          <p:cNvPicPr>
            <a:picLocks noChangeAspect="1"/>
          </p:cNvPicPr>
          <p:nvPr/>
        </p:nvPicPr>
        <p:blipFill>
          <a:blip r:embed="rId11"/>
          <a:stretch>
            <a:fillRect/>
          </a:stretch>
        </p:blipFill>
        <p:spPr>
          <a:xfrm>
            <a:off x="2107861" y="5162550"/>
            <a:ext cx="1611618" cy="1568832"/>
          </a:xfrm>
          <a:prstGeom prst="rect">
            <a:avLst/>
          </a:prstGeom>
        </p:spPr>
      </p:pic>
      <p:sp>
        <p:nvSpPr>
          <p:cNvPr id="7" name="Title 1">
            <a:extLst>
              <a:ext uri="{FF2B5EF4-FFF2-40B4-BE49-F238E27FC236}">
                <a16:creationId xmlns:a16="http://schemas.microsoft.com/office/drawing/2014/main" id="{213AD8C8-03E7-317D-FF33-30C98EE7E3A9}"/>
              </a:ext>
            </a:extLst>
          </p:cNvPr>
          <p:cNvSpPr>
            <a:spLocks noGrp="1"/>
          </p:cNvSpPr>
          <p:nvPr>
            <p:ph type="title"/>
          </p:nvPr>
        </p:nvSpPr>
        <p:spPr>
          <a:xfrm>
            <a:off x="651321" y="39115"/>
            <a:ext cx="7461880" cy="653415"/>
          </a:xfrm>
        </p:spPr>
        <p:txBody>
          <a:bodyPr>
            <a:normAutofit fontScale="90000"/>
          </a:bodyPr>
          <a:lstStyle/>
          <a:p>
            <a:r>
              <a:rPr lang="de-DE" err="1"/>
              <a:t>Related</a:t>
            </a:r>
            <a:r>
              <a:rPr lang="de-DE"/>
              <a:t> Works </a:t>
            </a:r>
            <a:r>
              <a:rPr lang="de-DE" sz="2200"/>
              <a:t>(</a:t>
            </a:r>
            <a:r>
              <a:rPr lang="de-DE" sz="2200" err="1"/>
              <a:t>baseline</a:t>
            </a:r>
            <a:r>
              <a:rPr lang="de-DE" sz="2200"/>
              <a:t>)</a:t>
            </a:r>
            <a:endParaRPr lang="en-US"/>
          </a:p>
        </p:txBody>
      </p:sp>
      <p:sp>
        <p:nvSpPr>
          <p:cNvPr id="2" name="Slide Number Placeholder 1">
            <a:extLst>
              <a:ext uri="{FF2B5EF4-FFF2-40B4-BE49-F238E27FC236}">
                <a16:creationId xmlns:a16="http://schemas.microsoft.com/office/drawing/2014/main" id="{828ECDC5-4EB3-2B61-00DD-961ABEDA72A0}"/>
              </a:ext>
            </a:extLst>
          </p:cNvPr>
          <p:cNvSpPr>
            <a:spLocks noGrp="1"/>
          </p:cNvSpPr>
          <p:nvPr>
            <p:ph type="sldNum" sz="quarter" idx="12"/>
          </p:nvPr>
        </p:nvSpPr>
        <p:spPr/>
        <p:txBody>
          <a:bodyPr>
            <a:normAutofit/>
          </a:bodyPr>
          <a:lstStyle/>
          <a:p>
            <a:r>
              <a:rPr lang="en-US" sz="1800"/>
              <a:t>7</a:t>
            </a:r>
          </a:p>
        </p:txBody>
      </p:sp>
    </p:spTree>
    <p:extLst>
      <p:ext uri="{BB962C8B-B14F-4D97-AF65-F5344CB8AC3E}">
        <p14:creationId xmlns:p14="http://schemas.microsoft.com/office/powerpoint/2010/main" val="2453789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9591914-83E6-EF58-7C58-D5272C790A6F}"/>
              </a:ext>
            </a:extLst>
          </p:cNvPr>
          <p:cNvGraphicFramePr>
            <a:graphicFrameLocks noGrp="1"/>
          </p:cNvGraphicFramePr>
          <p:nvPr>
            <p:ph idx="1"/>
            <p:extLst>
              <p:ext uri="{D42A27DB-BD31-4B8C-83A1-F6EECF244321}">
                <p14:modId xmlns:p14="http://schemas.microsoft.com/office/powerpoint/2010/main" val="1960680822"/>
              </p:ext>
            </p:extLst>
          </p:nvPr>
        </p:nvGraphicFramePr>
        <p:xfrm>
          <a:off x="623697" y="1381125"/>
          <a:ext cx="10491978"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E974BD-397E-3710-28ED-A7998E9EC3BB}"/>
              </a:ext>
            </a:extLst>
          </p:cNvPr>
          <p:cNvSpPr>
            <a:spLocks noGrp="1"/>
          </p:cNvSpPr>
          <p:nvPr>
            <p:ph type="title"/>
          </p:nvPr>
        </p:nvSpPr>
        <p:spPr>
          <a:xfrm>
            <a:off x="651321" y="39115"/>
            <a:ext cx="7461880" cy="653415"/>
          </a:xfrm>
        </p:spPr>
        <p:txBody>
          <a:bodyPr>
            <a:normAutofit fontScale="90000"/>
          </a:bodyPr>
          <a:lstStyle/>
          <a:p>
            <a:r>
              <a:rPr lang="de-DE" err="1"/>
              <a:t>Related</a:t>
            </a:r>
            <a:r>
              <a:rPr lang="de-DE"/>
              <a:t> Works</a:t>
            </a:r>
            <a:endParaRPr lang="en-US"/>
          </a:p>
        </p:txBody>
      </p:sp>
      <p:sp>
        <p:nvSpPr>
          <p:cNvPr id="2" name="Slide Number Placeholder 1">
            <a:extLst>
              <a:ext uri="{FF2B5EF4-FFF2-40B4-BE49-F238E27FC236}">
                <a16:creationId xmlns:a16="http://schemas.microsoft.com/office/drawing/2014/main" id="{07CC2BA0-4209-9923-9619-A225B16C2A68}"/>
              </a:ext>
            </a:extLst>
          </p:cNvPr>
          <p:cNvSpPr>
            <a:spLocks noGrp="1"/>
          </p:cNvSpPr>
          <p:nvPr>
            <p:ph type="sldNum" sz="quarter" idx="12"/>
          </p:nvPr>
        </p:nvSpPr>
        <p:spPr/>
        <p:txBody>
          <a:bodyPr>
            <a:normAutofit/>
          </a:bodyPr>
          <a:lstStyle/>
          <a:p>
            <a:r>
              <a:rPr lang="en-US" sz="1800"/>
              <a:t>8</a:t>
            </a:r>
          </a:p>
        </p:txBody>
      </p:sp>
    </p:spTree>
    <p:extLst>
      <p:ext uri="{BB962C8B-B14F-4D97-AF65-F5344CB8AC3E}">
        <p14:creationId xmlns:p14="http://schemas.microsoft.com/office/powerpoint/2010/main" val="6822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2A16294-B9D8-4F1D-9B1B-854DACD7BB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A0DBD88-1C8F-4AB6-A60A-5B19AFD3C76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6AEA2DD-33E8-417A-BF5F-A6DA1276F2A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CD391C3F-9CE2-40E7-AD83-FD19EB3DB4A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View</Template>
  <TotalTime>149</TotalTime>
  <Words>8900</Words>
  <Application>Microsoft Office PowerPoint</Application>
  <PresentationFormat>Widescreen</PresentationFormat>
  <Paragraphs>731</Paragraphs>
  <Slides>60</Slides>
  <Notes>44</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Aptos</vt:lpstr>
      <vt:lpstr>Arial</vt:lpstr>
      <vt:lpstr>Arial Unicode MS</vt:lpstr>
      <vt:lpstr>Cambria Math</vt:lpstr>
      <vt:lpstr>Century Schoolbook</vt:lpstr>
      <vt:lpstr>Segoe UI Variable Text</vt:lpstr>
      <vt:lpstr>Wingdings</vt:lpstr>
      <vt:lpstr>Wingdings 2</vt:lpstr>
      <vt:lpstr>View</vt:lpstr>
      <vt:lpstr>ProLLaMA : A Protein Language Model for Multi-Task Protein Language Processing </vt:lpstr>
      <vt:lpstr>Content</vt:lpstr>
      <vt:lpstr>Motivation</vt:lpstr>
      <vt:lpstr>PowerPoint Presentation</vt:lpstr>
      <vt:lpstr>PowerPoint Presentation</vt:lpstr>
      <vt:lpstr>Content</vt:lpstr>
      <vt:lpstr>Related Works</vt:lpstr>
      <vt:lpstr>Related Works (baseline)</vt:lpstr>
      <vt:lpstr>Related Works</vt:lpstr>
      <vt:lpstr>Related Works</vt:lpstr>
      <vt:lpstr>Related Works (baseline)</vt:lpstr>
      <vt:lpstr>PowerPoint Presentation</vt:lpstr>
      <vt:lpstr>Content</vt:lpstr>
      <vt:lpstr>Dataset</vt:lpstr>
      <vt:lpstr>Dataset Visualization</vt:lpstr>
      <vt:lpstr>Instruction Data</vt:lpstr>
      <vt:lpstr>Instruction Data Example</vt:lpstr>
      <vt:lpstr>Content</vt:lpstr>
      <vt:lpstr>Training Overview</vt:lpstr>
      <vt:lpstr>Backbone – Llama 2</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Content</vt:lpstr>
      <vt:lpstr>Results</vt:lpstr>
      <vt:lpstr>PowerPoint Presentation</vt:lpstr>
      <vt:lpstr>Contrast Experiments</vt:lpstr>
      <vt:lpstr>Contrast Experiments</vt:lpstr>
      <vt:lpstr>Contrast Experiments</vt:lpstr>
      <vt:lpstr>Contrast Experiments</vt:lpstr>
      <vt:lpstr>Contrast Experiments</vt:lpstr>
      <vt:lpstr>Contrast Experiments</vt:lpstr>
      <vt:lpstr>Protein Property Prediction</vt:lpstr>
      <vt:lpstr>Results - Practical</vt:lpstr>
      <vt:lpstr>Results - Practical</vt:lpstr>
      <vt:lpstr>Content</vt:lpstr>
      <vt:lpstr>Conclusion</vt:lpstr>
      <vt:lpstr>Future Work</vt:lpstr>
      <vt:lpstr> Thank You</vt:lpstr>
      <vt:lpstr>Appendix</vt:lpstr>
      <vt:lpstr>Appendix</vt:lpstr>
      <vt:lpstr>PowerPoint Presentation</vt:lpstr>
      <vt:lpstr>Related Works</vt:lpstr>
      <vt:lpstr>PowerPoint Presentation</vt:lpstr>
      <vt:lpstr>Evaluation Metrics - PLU</vt:lpstr>
      <vt:lpstr>Contrast Experiments</vt:lpstr>
      <vt:lpstr>Evaluation Metrics - PLU</vt:lpstr>
      <vt:lpstr>Related Works</vt:lpstr>
      <vt:lpstr>Content</vt:lpstr>
      <vt:lpstr>Instruction Data</vt:lpstr>
      <vt:lpstr>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ProLLaMA : A Protein Language Model for Multi-Task Protein Language Processing </dc:title>
  <dc:creator>Karan Rajshekar Karan Rajshekar</dc:creator>
  <cp:lastModifiedBy>Karan Rajshekar Karan Rajshekar</cp:lastModifiedBy>
  <cp:revision>1</cp:revision>
  <dcterms:created xsi:type="dcterms:W3CDTF">2025-08-15T10:18:24Z</dcterms:created>
  <dcterms:modified xsi:type="dcterms:W3CDTF">2025-09-23T14:04:11Z</dcterms:modified>
</cp:coreProperties>
</file>